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ctor" panose="020B0604020202020204" charset="0"/>
      <p:regular r:id="rId19"/>
    </p:embeddedFont>
    <p:embeddedFont>
      <p:font typeface="Fahkwang" panose="00000500000000000000" pitchFamily="2" charset="-34"/>
      <p:regular r:id="rId20"/>
      <p:bold r:id="rId21"/>
      <p:italic r:id="rId22"/>
      <p:boldItalic r:id="rId23"/>
    </p:embeddedFont>
    <p:embeddedFont>
      <p:font typeface="Roboto Condensed Light" panose="02000000000000000000" pitchFamily="2"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4e5941a6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4e5941a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666c000b98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666c000b9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6e763811b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6e763811b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7396debfc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7396debfc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2b4f854d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2b4f854d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b4f854d7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2b4f854d7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b4f854d7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2b4f854d7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1de218309_0_170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1de218309_0_17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66c000b9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666c000b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66c000b9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666c000b9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666c000b9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666c000b9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6fea5f89c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6fea5f89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666c000b9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666c000b9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Actor"/>
                <a:ea typeface="Actor"/>
                <a:cs typeface="Actor"/>
                <a:sym typeface="Actor"/>
              </a:rPr>
              <a:t>https://www.science.org.au/curious/space-time/life-beyond-earth</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b4f854d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b4f854d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6fea5f89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6fea5f89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43200" lvl="0" indent="0" algn="l" rtl="0">
              <a:spcBef>
                <a:spcPts val="0"/>
              </a:spcBef>
              <a:spcAft>
                <a:spcPts val="160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7101fdfd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7101fdfd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728725"/>
            <a:ext cx="5179800" cy="2271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solidFill>
                  <a:srgbClr val="EDE9D9"/>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545875"/>
            <a:ext cx="5179800" cy="43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highlight>
                  <a:schemeClr val="lt2"/>
                </a:high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2" name="Google Shape;12;p2"/>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13" name="Google Shape;13;p2"/>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604025" y="1344225"/>
            <a:ext cx="4344300" cy="16248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97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604025" y="3076588"/>
            <a:ext cx="3451200" cy="67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cxnSp>
        <p:nvCxnSpPr>
          <p:cNvPr id="59" name="Google Shape;59;p11"/>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60" name="Google Shape;60;p11"/>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61" name="Google Shape;61;p11"/>
          <p:cNvSpPr/>
          <p:nvPr/>
        </p:nvSpPr>
        <p:spPr>
          <a:xfrm>
            <a:off x="1169950" y="-7869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3"/>
          <p:cNvSpPr txBox="1">
            <a:spLocks noGrp="1"/>
          </p:cNvSpPr>
          <p:nvPr>
            <p:ph type="subTitle" idx="1"/>
          </p:nvPr>
        </p:nvSpPr>
        <p:spPr>
          <a:xfrm>
            <a:off x="2010325" y="1358050"/>
            <a:ext cx="2561700" cy="70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3"/>
          <p:cNvSpPr txBox="1">
            <a:spLocks noGrp="1"/>
          </p:cNvSpPr>
          <p:nvPr>
            <p:ph type="subTitle" idx="2"/>
          </p:nvPr>
        </p:nvSpPr>
        <p:spPr>
          <a:xfrm>
            <a:off x="5817100" y="1358000"/>
            <a:ext cx="2561700" cy="70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3"/>
          <p:cNvSpPr txBox="1">
            <a:spLocks noGrp="1"/>
          </p:cNvSpPr>
          <p:nvPr>
            <p:ph type="subTitle" idx="3"/>
          </p:nvPr>
        </p:nvSpPr>
        <p:spPr>
          <a:xfrm>
            <a:off x="2010325" y="2992000"/>
            <a:ext cx="2561700" cy="70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subTitle" idx="4"/>
          </p:nvPr>
        </p:nvSpPr>
        <p:spPr>
          <a:xfrm>
            <a:off x="5817100" y="2992000"/>
            <a:ext cx="2561700" cy="70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3"/>
          <p:cNvSpPr txBox="1">
            <a:spLocks noGrp="1"/>
          </p:cNvSpPr>
          <p:nvPr>
            <p:ph type="subTitle" idx="5"/>
          </p:nvPr>
        </p:nvSpPr>
        <p:spPr>
          <a:xfrm>
            <a:off x="2010325" y="2064925"/>
            <a:ext cx="2561700" cy="76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0" name="Google Shape;70;p13"/>
          <p:cNvSpPr txBox="1">
            <a:spLocks noGrp="1"/>
          </p:cNvSpPr>
          <p:nvPr>
            <p:ph type="subTitle" idx="6"/>
          </p:nvPr>
        </p:nvSpPr>
        <p:spPr>
          <a:xfrm>
            <a:off x="5817100" y="2064925"/>
            <a:ext cx="2561700" cy="76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 name="Google Shape;71;p13"/>
          <p:cNvSpPr txBox="1">
            <a:spLocks noGrp="1"/>
          </p:cNvSpPr>
          <p:nvPr>
            <p:ph type="subTitle" idx="7"/>
          </p:nvPr>
        </p:nvSpPr>
        <p:spPr>
          <a:xfrm>
            <a:off x="2010325" y="3696100"/>
            <a:ext cx="2561700" cy="76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2" name="Google Shape;72;p13"/>
          <p:cNvSpPr txBox="1">
            <a:spLocks noGrp="1"/>
          </p:cNvSpPr>
          <p:nvPr>
            <p:ph type="subTitle" idx="8"/>
          </p:nvPr>
        </p:nvSpPr>
        <p:spPr>
          <a:xfrm>
            <a:off x="5817100" y="3696100"/>
            <a:ext cx="2561700" cy="76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3" name="Google Shape;73;p13"/>
          <p:cNvSpPr txBox="1">
            <a:spLocks noGrp="1"/>
          </p:cNvSpPr>
          <p:nvPr>
            <p:ph type="title" idx="9" hasCustomPrompt="1"/>
          </p:nvPr>
        </p:nvSpPr>
        <p:spPr>
          <a:xfrm>
            <a:off x="1054535" y="150580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74" name="Google Shape;74;p13"/>
          <p:cNvSpPr txBox="1">
            <a:spLocks noGrp="1"/>
          </p:cNvSpPr>
          <p:nvPr>
            <p:ph type="title" idx="13" hasCustomPrompt="1"/>
          </p:nvPr>
        </p:nvSpPr>
        <p:spPr>
          <a:xfrm>
            <a:off x="4864022" y="150575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75" name="Google Shape;75;p13"/>
          <p:cNvSpPr txBox="1">
            <a:spLocks noGrp="1"/>
          </p:cNvSpPr>
          <p:nvPr>
            <p:ph type="title" idx="14" hasCustomPrompt="1"/>
          </p:nvPr>
        </p:nvSpPr>
        <p:spPr>
          <a:xfrm>
            <a:off x="1056609" y="313975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76" name="Google Shape;76;p13"/>
          <p:cNvSpPr txBox="1">
            <a:spLocks noGrp="1"/>
          </p:cNvSpPr>
          <p:nvPr>
            <p:ph type="title" idx="15" hasCustomPrompt="1"/>
          </p:nvPr>
        </p:nvSpPr>
        <p:spPr>
          <a:xfrm>
            <a:off x="4866097" y="3139750"/>
            <a:ext cx="8727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cxnSp>
        <p:nvCxnSpPr>
          <p:cNvPr id="77" name="Google Shape;77;p13"/>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78" name="Google Shape;78;p13"/>
          <p:cNvSpPr/>
          <p:nvPr/>
        </p:nvSpPr>
        <p:spPr>
          <a:xfrm>
            <a:off x="-517225" y="-473962"/>
            <a:ext cx="1914850" cy="1906225"/>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flipH="1">
            <a:off x="2279700" y="2930950"/>
            <a:ext cx="4584600" cy="471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9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81" name="Google Shape;81;p14"/>
          <p:cNvSpPr txBox="1">
            <a:spLocks noGrp="1"/>
          </p:cNvSpPr>
          <p:nvPr>
            <p:ph type="subTitle" idx="1"/>
          </p:nvPr>
        </p:nvSpPr>
        <p:spPr>
          <a:xfrm flipH="1">
            <a:off x="2279700" y="1752550"/>
            <a:ext cx="4584600" cy="117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82" name="Google Shape;82;p14"/>
          <p:cNvCxnSpPr/>
          <p:nvPr/>
        </p:nvCxnSpPr>
        <p:spPr>
          <a:xfrm>
            <a:off x="728925"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83" name="Google Shape;83;p14"/>
          <p:cNvCxnSpPr/>
          <p:nvPr/>
        </p:nvCxnSpPr>
        <p:spPr>
          <a:xfrm>
            <a:off x="727200"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84" name="Google Shape;84;p14"/>
          <p:cNvSpPr/>
          <p:nvPr/>
        </p:nvSpPr>
        <p:spPr>
          <a:xfrm>
            <a:off x="-867225" y="5486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7718650" y="24039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04025" y="2413500"/>
            <a:ext cx="390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8" name="Google Shape;88;p15"/>
          <p:cNvSpPr txBox="1">
            <a:spLocks noGrp="1"/>
          </p:cNvSpPr>
          <p:nvPr>
            <p:ph type="subTitle" idx="1"/>
          </p:nvPr>
        </p:nvSpPr>
        <p:spPr>
          <a:xfrm>
            <a:off x="604025" y="3376463"/>
            <a:ext cx="3059700" cy="703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5"/>
          <p:cNvSpPr txBox="1">
            <a:spLocks noGrp="1"/>
          </p:cNvSpPr>
          <p:nvPr>
            <p:ph type="title" idx="2" hasCustomPrompt="1"/>
          </p:nvPr>
        </p:nvSpPr>
        <p:spPr>
          <a:xfrm>
            <a:off x="604025" y="1084813"/>
            <a:ext cx="1905600" cy="12399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8900">
                <a:solidFill>
                  <a:schemeClr val="dk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cxnSp>
        <p:nvCxnSpPr>
          <p:cNvPr id="90" name="Google Shape;90;p15"/>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91" name="Google Shape;91;p15"/>
          <p:cNvSpPr/>
          <p:nvPr/>
        </p:nvSpPr>
        <p:spPr>
          <a:xfrm>
            <a:off x="2278800" y="-876749"/>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flipH="1">
            <a:off x="4527475" y="2467888"/>
            <a:ext cx="3903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ubTitle" idx="1"/>
          </p:nvPr>
        </p:nvSpPr>
        <p:spPr>
          <a:xfrm flipH="1">
            <a:off x="5371075" y="3356913"/>
            <a:ext cx="3059700" cy="703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16"/>
          <p:cNvSpPr txBox="1">
            <a:spLocks noGrp="1"/>
          </p:cNvSpPr>
          <p:nvPr>
            <p:ph type="title" idx="2" hasCustomPrompt="1"/>
          </p:nvPr>
        </p:nvSpPr>
        <p:spPr>
          <a:xfrm flipH="1">
            <a:off x="6525175" y="1084813"/>
            <a:ext cx="19056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900"/>
              <a:buNone/>
              <a:defRPr sz="8900">
                <a:solidFill>
                  <a:schemeClr val="dk2"/>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3">
  <p:cSld name="CUSTOM_13">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604025" y="2413500"/>
            <a:ext cx="390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8" name="Google Shape;98;p17"/>
          <p:cNvSpPr txBox="1">
            <a:spLocks noGrp="1"/>
          </p:cNvSpPr>
          <p:nvPr>
            <p:ph type="subTitle" idx="1"/>
          </p:nvPr>
        </p:nvSpPr>
        <p:spPr>
          <a:xfrm>
            <a:off x="604025" y="3376463"/>
            <a:ext cx="3059700" cy="703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7"/>
          <p:cNvSpPr txBox="1">
            <a:spLocks noGrp="1"/>
          </p:cNvSpPr>
          <p:nvPr>
            <p:ph type="title" idx="2" hasCustomPrompt="1"/>
          </p:nvPr>
        </p:nvSpPr>
        <p:spPr>
          <a:xfrm>
            <a:off x="604025" y="1084813"/>
            <a:ext cx="1905600" cy="12399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8900">
                <a:solidFill>
                  <a:schemeClr val="dk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cxnSp>
        <p:nvCxnSpPr>
          <p:cNvPr id="100" name="Google Shape;100;p17"/>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101" name="Google Shape;101;p17"/>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02" name="Google Shape;102;p17"/>
          <p:cNvSpPr/>
          <p:nvPr/>
        </p:nvSpPr>
        <p:spPr>
          <a:xfrm>
            <a:off x="2509625" y="-695699"/>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
  <p:cSld name="CUSTOM_14">
    <p:spTree>
      <p:nvGrpSpPr>
        <p:cNvPr id="1" name="Shape 103"/>
        <p:cNvGrpSpPr/>
        <p:nvPr/>
      </p:nvGrpSpPr>
      <p:grpSpPr>
        <a:xfrm>
          <a:off x="0" y="0"/>
          <a:ext cx="0" cy="0"/>
          <a:chOff x="0" y="0"/>
          <a:chExt cx="0" cy="0"/>
        </a:xfrm>
      </p:grpSpPr>
      <p:sp>
        <p:nvSpPr>
          <p:cNvPr id="104" name="Google Shape;104;p18"/>
          <p:cNvSpPr txBox="1">
            <a:spLocks noGrp="1"/>
          </p:cNvSpPr>
          <p:nvPr>
            <p:ph type="subTitle" idx="1"/>
          </p:nvPr>
        </p:nvSpPr>
        <p:spPr>
          <a:xfrm>
            <a:off x="2225850" y="1372575"/>
            <a:ext cx="4692300" cy="45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5" name="Google Shape;105;p18"/>
          <p:cNvSpPr txBox="1">
            <a:spLocks noGrp="1"/>
          </p:cNvSpPr>
          <p:nvPr>
            <p:ph type="title" hasCustomPrompt="1"/>
          </p:nvPr>
        </p:nvSpPr>
        <p:spPr>
          <a:xfrm>
            <a:off x="2225850" y="896125"/>
            <a:ext cx="46923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600">
                <a:solidFill>
                  <a:schemeClr val="dk2"/>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r>
              <a:t>xx%</a:t>
            </a:r>
          </a:p>
        </p:txBody>
      </p:sp>
      <p:sp>
        <p:nvSpPr>
          <p:cNvPr id="106" name="Google Shape;106;p18"/>
          <p:cNvSpPr txBox="1">
            <a:spLocks noGrp="1"/>
          </p:cNvSpPr>
          <p:nvPr>
            <p:ph type="subTitle" idx="2"/>
          </p:nvPr>
        </p:nvSpPr>
        <p:spPr>
          <a:xfrm>
            <a:off x="2225850" y="2582300"/>
            <a:ext cx="4692300" cy="45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7" name="Google Shape;107;p18"/>
          <p:cNvSpPr txBox="1">
            <a:spLocks noGrp="1"/>
          </p:cNvSpPr>
          <p:nvPr>
            <p:ph type="title" idx="3" hasCustomPrompt="1"/>
          </p:nvPr>
        </p:nvSpPr>
        <p:spPr>
          <a:xfrm>
            <a:off x="2225850" y="2105837"/>
            <a:ext cx="46923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600">
                <a:solidFill>
                  <a:schemeClr val="dk2"/>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r>
              <a:t>xx%</a:t>
            </a:r>
          </a:p>
        </p:txBody>
      </p:sp>
      <p:sp>
        <p:nvSpPr>
          <p:cNvPr id="108" name="Google Shape;108;p18"/>
          <p:cNvSpPr txBox="1">
            <a:spLocks noGrp="1"/>
          </p:cNvSpPr>
          <p:nvPr>
            <p:ph type="subTitle" idx="4"/>
          </p:nvPr>
        </p:nvSpPr>
        <p:spPr>
          <a:xfrm>
            <a:off x="2225850" y="3792000"/>
            <a:ext cx="4692300" cy="45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9" name="Google Shape;109;p18"/>
          <p:cNvSpPr txBox="1">
            <a:spLocks noGrp="1"/>
          </p:cNvSpPr>
          <p:nvPr>
            <p:ph type="title" idx="5" hasCustomPrompt="1"/>
          </p:nvPr>
        </p:nvSpPr>
        <p:spPr>
          <a:xfrm>
            <a:off x="2225850" y="3315549"/>
            <a:ext cx="46923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600">
                <a:solidFill>
                  <a:schemeClr val="dk2"/>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r>
              <a:t>xx%</a:t>
            </a:r>
          </a:p>
        </p:txBody>
      </p:sp>
      <p:cxnSp>
        <p:nvCxnSpPr>
          <p:cNvPr id="110" name="Google Shape;110;p18"/>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111" name="Google Shape;111;p18"/>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12" name="Google Shape;112;p18"/>
          <p:cNvSpPr/>
          <p:nvPr/>
        </p:nvSpPr>
        <p:spPr>
          <a:xfrm>
            <a:off x="-876475" y="23394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8080125" y="5347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 name="Google Shape;116;p19"/>
          <p:cNvSpPr txBox="1">
            <a:spLocks noGrp="1"/>
          </p:cNvSpPr>
          <p:nvPr>
            <p:ph type="subTitle" idx="1"/>
          </p:nvPr>
        </p:nvSpPr>
        <p:spPr>
          <a:xfrm>
            <a:off x="1949525" y="1472575"/>
            <a:ext cx="2270100" cy="454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Fahkwang"/>
              <a:buNone/>
              <a:defRPr sz="2200" b="1">
                <a:latin typeface="Fahkwang"/>
                <a:ea typeface="Fahkwang"/>
                <a:cs typeface="Fahkwang"/>
                <a:sym typeface="Fahkwang"/>
              </a:defRPr>
            </a:lvl1pPr>
            <a:lvl2pPr lvl="1" rtl="0">
              <a:spcBef>
                <a:spcPts val="0"/>
              </a:spcBef>
              <a:spcAft>
                <a:spcPts val="0"/>
              </a:spcAft>
              <a:buSzPts val="1400"/>
              <a:buFont typeface="Fahkwang"/>
              <a:buNone/>
              <a:defRPr>
                <a:latin typeface="Fahkwang"/>
                <a:ea typeface="Fahkwang"/>
                <a:cs typeface="Fahkwang"/>
                <a:sym typeface="Fahkwang"/>
              </a:defRPr>
            </a:lvl2pPr>
            <a:lvl3pPr lvl="2" rtl="0">
              <a:spcBef>
                <a:spcPts val="0"/>
              </a:spcBef>
              <a:spcAft>
                <a:spcPts val="0"/>
              </a:spcAft>
              <a:buSzPts val="1400"/>
              <a:buFont typeface="Fahkwang"/>
              <a:buNone/>
              <a:defRPr>
                <a:latin typeface="Fahkwang"/>
                <a:ea typeface="Fahkwang"/>
                <a:cs typeface="Fahkwang"/>
                <a:sym typeface="Fahkwang"/>
              </a:defRPr>
            </a:lvl3pPr>
            <a:lvl4pPr lvl="3" rtl="0">
              <a:spcBef>
                <a:spcPts val="0"/>
              </a:spcBef>
              <a:spcAft>
                <a:spcPts val="0"/>
              </a:spcAft>
              <a:buSzPts val="1400"/>
              <a:buFont typeface="Fahkwang"/>
              <a:buNone/>
              <a:defRPr>
                <a:latin typeface="Fahkwang"/>
                <a:ea typeface="Fahkwang"/>
                <a:cs typeface="Fahkwang"/>
                <a:sym typeface="Fahkwang"/>
              </a:defRPr>
            </a:lvl4pPr>
            <a:lvl5pPr lvl="4" rtl="0">
              <a:spcBef>
                <a:spcPts val="0"/>
              </a:spcBef>
              <a:spcAft>
                <a:spcPts val="0"/>
              </a:spcAft>
              <a:buSzPts val="1400"/>
              <a:buFont typeface="Fahkwang"/>
              <a:buNone/>
              <a:defRPr>
                <a:latin typeface="Fahkwang"/>
                <a:ea typeface="Fahkwang"/>
                <a:cs typeface="Fahkwang"/>
                <a:sym typeface="Fahkwang"/>
              </a:defRPr>
            </a:lvl5pPr>
            <a:lvl6pPr lvl="5" rtl="0">
              <a:spcBef>
                <a:spcPts val="0"/>
              </a:spcBef>
              <a:spcAft>
                <a:spcPts val="0"/>
              </a:spcAft>
              <a:buSzPts val="1400"/>
              <a:buFont typeface="Fahkwang"/>
              <a:buNone/>
              <a:defRPr>
                <a:latin typeface="Fahkwang"/>
                <a:ea typeface="Fahkwang"/>
                <a:cs typeface="Fahkwang"/>
                <a:sym typeface="Fahkwang"/>
              </a:defRPr>
            </a:lvl6pPr>
            <a:lvl7pPr lvl="6" rtl="0">
              <a:spcBef>
                <a:spcPts val="0"/>
              </a:spcBef>
              <a:spcAft>
                <a:spcPts val="0"/>
              </a:spcAft>
              <a:buSzPts val="1400"/>
              <a:buFont typeface="Fahkwang"/>
              <a:buNone/>
              <a:defRPr>
                <a:latin typeface="Fahkwang"/>
                <a:ea typeface="Fahkwang"/>
                <a:cs typeface="Fahkwang"/>
                <a:sym typeface="Fahkwang"/>
              </a:defRPr>
            </a:lvl7pPr>
            <a:lvl8pPr lvl="7" rtl="0">
              <a:spcBef>
                <a:spcPts val="0"/>
              </a:spcBef>
              <a:spcAft>
                <a:spcPts val="0"/>
              </a:spcAft>
              <a:buSzPts val="1400"/>
              <a:buFont typeface="Fahkwang"/>
              <a:buNone/>
              <a:defRPr>
                <a:latin typeface="Fahkwang"/>
                <a:ea typeface="Fahkwang"/>
                <a:cs typeface="Fahkwang"/>
                <a:sym typeface="Fahkwang"/>
              </a:defRPr>
            </a:lvl8pPr>
            <a:lvl9pPr lvl="8" rtl="0">
              <a:spcBef>
                <a:spcPts val="0"/>
              </a:spcBef>
              <a:spcAft>
                <a:spcPts val="0"/>
              </a:spcAft>
              <a:buSzPts val="1400"/>
              <a:buFont typeface="Fahkwang"/>
              <a:buNone/>
              <a:defRPr>
                <a:latin typeface="Fahkwang"/>
                <a:ea typeface="Fahkwang"/>
                <a:cs typeface="Fahkwang"/>
                <a:sym typeface="Fahkwang"/>
              </a:defRPr>
            </a:lvl9pPr>
          </a:lstStyle>
          <a:p>
            <a:endParaRPr/>
          </a:p>
        </p:txBody>
      </p:sp>
      <p:sp>
        <p:nvSpPr>
          <p:cNvPr id="117" name="Google Shape;117;p19"/>
          <p:cNvSpPr txBox="1">
            <a:spLocks noGrp="1"/>
          </p:cNvSpPr>
          <p:nvPr>
            <p:ph type="subTitle" idx="2"/>
          </p:nvPr>
        </p:nvSpPr>
        <p:spPr>
          <a:xfrm>
            <a:off x="4875350" y="2891075"/>
            <a:ext cx="22701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Fahkwang"/>
              <a:buNone/>
              <a:defRPr sz="2200" b="1">
                <a:latin typeface="Fahkwang"/>
                <a:ea typeface="Fahkwang"/>
                <a:cs typeface="Fahkwang"/>
                <a:sym typeface="Fahkwang"/>
              </a:defRPr>
            </a:lvl1pPr>
            <a:lvl2pPr lvl="1" rtl="0">
              <a:spcBef>
                <a:spcPts val="0"/>
              </a:spcBef>
              <a:spcAft>
                <a:spcPts val="0"/>
              </a:spcAft>
              <a:buSzPts val="1400"/>
              <a:buFont typeface="Fahkwang"/>
              <a:buNone/>
              <a:defRPr>
                <a:latin typeface="Fahkwang"/>
                <a:ea typeface="Fahkwang"/>
                <a:cs typeface="Fahkwang"/>
                <a:sym typeface="Fahkwang"/>
              </a:defRPr>
            </a:lvl2pPr>
            <a:lvl3pPr lvl="2" rtl="0">
              <a:spcBef>
                <a:spcPts val="0"/>
              </a:spcBef>
              <a:spcAft>
                <a:spcPts val="0"/>
              </a:spcAft>
              <a:buSzPts val="1400"/>
              <a:buFont typeface="Fahkwang"/>
              <a:buNone/>
              <a:defRPr>
                <a:latin typeface="Fahkwang"/>
                <a:ea typeface="Fahkwang"/>
                <a:cs typeface="Fahkwang"/>
                <a:sym typeface="Fahkwang"/>
              </a:defRPr>
            </a:lvl3pPr>
            <a:lvl4pPr lvl="3" rtl="0">
              <a:spcBef>
                <a:spcPts val="0"/>
              </a:spcBef>
              <a:spcAft>
                <a:spcPts val="0"/>
              </a:spcAft>
              <a:buSzPts val="1400"/>
              <a:buFont typeface="Fahkwang"/>
              <a:buNone/>
              <a:defRPr>
                <a:latin typeface="Fahkwang"/>
                <a:ea typeface="Fahkwang"/>
                <a:cs typeface="Fahkwang"/>
                <a:sym typeface="Fahkwang"/>
              </a:defRPr>
            </a:lvl4pPr>
            <a:lvl5pPr lvl="4" rtl="0">
              <a:spcBef>
                <a:spcPts val="0"/>
              </a:spcBef>
              <a:spcAft>
                <a:spcPts val="0"/>
              </a:spcAft>
              <a:buSzPts val="1400"/>
              <a:buFont typeface="Fahkwang"/>
              <a:buNone/>
              <a:defRPr>
                <a:latin typeface="Fahkwang"/>
                <a:ea typeface="Fahkwang"/>
                <a:cs typeface="Fahkwang"/>
                <a:sym typeface="Fahkwang"/>
              </a:defRPr>
            </a:lvl5pPr>
            <a:lvl6pPr lvl="5" rtl="0">
              <a:spcBef>
                <a:spcPts val="0"/>
              </a:spcBef>
              <a:spcAft>
                <a:spcPts val="0"/>
              </a:spcAft>
              <a:buSzPts val="1400"/>
              <a:buFont typeface="Fahkwang"/>
              <a:buNone/>
              <a:defRPr>
                <a:latin typeface="Fahkwang"/>
                <a:ea typeface="Fahkwang"/>
                <a:cs typeface="Fahkwang"/>
                <a:sym typeface="Fahkwang"/>
              </a:defRPr>
            </a:lvl6pPr>
            <a:lvl7pPr lvl="6" rtl="0">
              <a:spcBef>
                <a:spcPts val="0"/>
              </a:spcBef>
              <a:spcAft>
                <a:spcPts val="0"/>
              </a:spcAft>
              <a:buSzPts val="1400"/>
              <a:buFont typeface="Fahkwang"/>
              <a:buNone/>
              <a:defRPr>
                <a:latin typeface="Fahkwang"/>
                <a:ea typeface="Fahkwang"/>
                <a:cs typeface="Fahkwang"/>
                <a:sym typeface="Fahkwang"/>
              </a:defRPr>
            </a:lvl7pPr>
            <a:lvl8pPr lvl="7" rtl="0">
              <a:spcBef>
                <a:spcPts val="0"/>
              </a:spcBef>
              <a:spcAft>
                <a:spcPts val="0"/>
              </a:spcAft>
              <a:buSzPts val="1400"/>
              <a:buFont typeface="Fahkwang"/>
              <a:buNone/>
              <a:defRPr>
                <a:latin typeface="Fahkwang"/>
                <a:ea typeface="Fahkwang"/>
                <a:cs typeface="Fahkwang"/>
                <a:sym typeface="Fahkwang"/>
              </a:defRPr>
            </a:lvl8pPr>
            <a:lvl9pPr lvl="8" rtl="0">
              <a:spcBef>
                <a:spcPts val="0"/>
              </a:spcBef>
              <a:spcAft>
                <a:spcPts val="0"/>
              </a:spcAft>
              <a:buSzPts val="1400"/>
              <a:buFont typeface="Fahkwang"/>
              <a:buNone/>
              <a:defRPr>
                <a:latin typeface="Fahkwang"/>
                <a:ea typeface="Fahkwang"/>
                <a:cs typeface="Fahkwang"/>
                <a:sym typeface="Fahkwang"/>
              </a:defRPr>
            </a:lvl9pPr>
          </a:lstStyle>
          <a:p>
            <a:endParaRPr/>
          </a:p>
        </p:txBody>
      </p:sp>
      <p:sp>
        <p:nvSpPr>
          <p:cNvPr id="118" name="Google Shape;118;p19"/>
          <p:cNvSpPr txBox="1">
            <a:spLocks noGrp="1"/>
          </p:cNvSpPr>
          <p:nvPr>
            <p:ph type="subTitle" idx="3"/>
          </p:nvPr>
        </p:nvSpPr>
        <p:spPr>
          <a:xfrm>
            <a:off x="1949525" y="1927075"/>
            <a:ext cx="2270100" cy="702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19"/>
          <p:cNvSpPr txBox="1">
            <a:spLocks noGrp="1"/>
          </p:cNvSpPr>
          <p:nvPr>
            <p:ph type="subTitle" idx="4"/>
          </p:nvPr>
        </p:nvSpPr>
        <p:spPr>
          <a:xfrm>
            <a:off x="4875350" y="3345575"/>
            <a:ext cx="2270100" cy="70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19"/>
          <p:cNvSpPr txBox="1">
            <a:spLocks noGrp="1"/>
          </p:cNvSpPr>
          <p:nvPr>
            <p:ph type="title" idx="5" hasCustomPrompt="1"/>
          </p:nvPr>
        </p:nvSpPr>
        <p:spPr>
          <a:xfrm>
            <a:off x="713225" y="1845625"/>
            <a:ext cx="12363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1" name="Google Shape;121;p19"/>
          <p:cNvSpPr txBox="1">
            <a:spLocks noGrp="1"/>
          </p:cNvSpPr>
          <p:nvPr>
            <p:ph type="title" idx="6" hasCustomPrompt="1"/>
          </p:nvPr>
        </p:nvSpPr>
        <p:spPr>
          <a:xfrm>
            <a:off x="7145450" y="3264125"/>
            <a:ext cx="12363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cxnSp>
        <p:nvCxnSpPr>
          <p:cNvPr id="122" name="Google Shape;122;p19"/>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123" name="Google Shape;123;p19"/>
          <p:cNvSpPr/>
          <p:nvPr/>
        </p:nvSpPr>
        <p:spPr>
          <a:xfrm>
            <a:off x="6422975" y="-576799"/>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789400" y="362617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cSld name="CUSTOM_2">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7" name="Google Shape;127;p20"/>
          <p:cNvSpPr txBox="1">
            <a:spLocks noGrp="1"/>
          </p:cNvSpPr>
          <p:nvPr>
            <p:ph type="subTitle" idx="1"/>
          </p:nvPr>
        </p:nvSpPr>
        <p:spPr>
          <a:xfrm>
            <a:off x="747800" y="1351725"/>
            <a:ext cx="4048200" cy="3110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400"/>
              <a:buFont typeface="Anaheim"/>
              <a:buNone/>
              <a:defRPr sz="1600"/>
            </a:lvl1pPr>
            <a:lvl2pPr lvl="1">
              <a:spcBef>
                <a:spcPts val="0"/>
              </a:spcBef>
              <a:spcAft>
                <a:spcPts val="0"/>
              </a:spcAft>
              <a:buClr>
                <a:srgbClr val="595959"/>
              </a:buClr>
              <a:buSzPts val="1400"/>
              <a:buFont typeface="Anaheim"/>
              <a:buNone/>
              <a:defRPr/>
            </a:lvl2pPr>
            <a:lvl3pPr lvl="2">
              <a:spcBef>
                <a:spcPts val="0"/>
              </a:spcBef>
              <a:spcAft>
                <a:spcPts val="0"/>
              </a:spcAft>
              <a:buClr>
                <a:srgbClr val="595959"/>
              </a:buClr>
              <a:buSzPts val="1400"/>
              <a:buFont typeface="Anaheim"/>
              <a:buNone/>
              <a:defRPr/>
            </a:lvl3pPr>
            <a:lvl4pPr lvl="3">
              <a:spcBef>
                <a:spcPts val="0"/>
              </a:spcBef>
              <a:spcAft>
                <a:spcPts val="0"/>
              </a:spcAft>
              <a:buClr>
                <a:srgbClr val="595959"/>
              </a:buClr>
              <a:buSzPts val="1400"/>
              <a:buFont typeface="Anaheim"/>
              <a:buNone/>
              <a:defRPr/>
            </a:lvl4pPr>
            <a:lvl5pPr lvl="4">
              <a:spcBef>
                <a:spcPts val="0"/>
              </a:spcBef>
              <a:spcAft>
                <a:spcPts val="0"/>
              </a:spcAft>
              <a:buClr>
                <a:srgbClr val="595959"/>
              </a:buClr>
              <a:buSzPts val="1400"/>
              <a:buFont typeface="Anaheim"/>
              <a:buNone/>
              <a:defRPr/>
            </a:lvl5pPr>
            <a:lvl6pPr lvl="5">
              <a:spcBef>
                <a:spcPts val="0"/>
              </a:spcBef>
              <a:spcAft>
                <a:spcPts val="0"/>
              </a:spcAft>
              <a:buClr>
                <a:srgbClr val="595959"/>
              </a:buClr>
              <a:buSzPts val="1400"/>
              <a:buFont typeface="Anaheim"/>
              <a:buNone/>
              <a:defRPr/>
            </a:lvl6pPr>
            <a:lvl7pPr lvl="6">
              <a:spcBef>
                <a:spcPts val="0"/>
              </a:spcBef>
              <a:spcAft>
                <a:spcPts val="0"/>
              </a:spcAft>
              <a:buClr>
                <a:srgbClr val="595959"/>
              </a:buClr>
              <a:buSzPts val="1400"/>
              <a:buFont typeface="Anaheim"/>
              <a:buNone/>
              <a:defRPr/>
            </a:lvl7pPr>
            <a:lvl8pPr lvl="7">
              <a:spcBef>
                <a:spcPts val="0"/>
              </a:spcBef>
              <a:spcAft>
                <a:spcPts val="0"/>
              </a:spcAft>
              <a:buClr>
                <a:srgbClr val="595959"/>
              </a:buClr>
              <a:buSzPts val="1400"/>
              <a:buFont typeface="Anaheim"/>
              <a:buNone/>
              <a:defRPr/>
            </a:lvl8pPr>
            <a:lvl9pPr lvl="8">
              <a:spcBef>
                <a:spcPts val="0"/>
              </a:spcBef>
              <a:spcAft>
                <a:spcPts val="0"/>
              </a:spcAft>
              <a:buClr>
                <a:srgbClr val="595959"/>
              </a:buClr>
              <a:buSzPts val="1400"/>
              <a:buFont typeface="Anaheim"/>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flipH="1">
            <a:off x="4527475" y="2413500"/>
            <a:ext cx="3903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flipH="1">
            <a:off x="5371075" y="3356913"/>
            <a:ext cx="3059700" cy="70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3"/>
          <p:cNvSpPr txBox="1">
            <a:spLocks noGrp="1"/>
          </p:cNvSpPr>
          <p:nvPr>
            <p:ph type="title" idx="2" hasCustomPrompt="1"/>
          </p:nvPr>
        </p:nvSpPr>
        <p:spPr>
          <a:xfrm flipH="1">
            <a:off x="6525175" y="1084813"/>
            <a:ext cx="19056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900"/>
              <a:buNone/>
              <a:defRPr sz="8900">
                <a:solidFill>
                  <a:schemeClr val="dk2"/>
                </a:solidFill>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cxnSp>
        <p:nvCxnSpPr>
          <p:cNvPr id="18" name="Google Shape;18;p3"/>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19" name="Google Shape;19;p3"/>
          <p:cNvSpPr/>
          <p:nvPr/>
        </p:nvSpPr>
        <p:spPr>
          <a:xfrm>
            <a:off x="4384375" y="-78537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
  <p:cSld name="CUSTOM_21">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21"/>
          <p:cNvSpPr txBox="1">
            <a:spLocks noGrp="1"/>
          </p:cNvSpPr>
          <p:nvPr>
            <p:ph type="subTitle" idx="1"/>
          </p:nvPr>
        </p:nvSpPr>
        <p:spPr>
          <a:xfrm>
            <a:off x="914400" y="1982700"/>
            <a:ext cx="3420900" cy="117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Font typeface="Anaheim"/>
              <a:buNone/>
              <a:defRPr sz="1600"/>
            </a:lvl1pPr>
            <a:lvl2pPr lvl="1" rtl="0">
              <a:spcBef>
                <a:spcPts val="0"/>
              </a:spcBef>
              <a:spcAft>
                <a:spcPts val="0"/>
              </a:spcAft>
              <a:buClr>
                <a:srgbClr val="595959"/>
              </a:buClr>
              <a:buSzPts val="1400"/>
              <a:buFont typeface="Anaheim"/>
              <a:buNone/>
              <a:defRPr/>
            </a:lvl2pPr>
            <a:lvl3pPr lvl="2" rtl="0">
              <a:spcBef>
                <a:spcPts val="0"/>
              </a:spcBef>
              <a:spcAft>
                <a:spcPts val="0"/>
              </a:spcAft>
              <a:buClr>
                <a:srgbClr val="595959"/>
              </a:buClr>
              <a:buSzPts val="1400"/>
              <a:buFont typeface="Anaheim"/>
              <a:buNone/>
              <a:defRPr/>
            </a:lvl3pPr>
            <a:lvl4pPr lvl="3" rtl="0">
              <a:spcBef>
                <a:spcPts val="0"/>
              </a:spcBef>
              <a:spcAft>
                <a:spcPts val="0"/>
              </a:spcAft>
              <a:buClr>
                <a:srgbClr val="595959"/>
              </a:buClr>
              <a:buSzPts val="1400"/>
              <a:buFont typeface="Anaheim"/>
              <a:buNone/>
              <a:defRPr/>
            </a:lvl4pPr>
            <a:lvl5pPr lvl="4" rtl="0">
              <a:spcBef>
                <a:spcPts val="0"/>
              </a:spcBef>
              <a:spcAft>
                <a:spcPts val="0"/>
              </a:spcAft>
              <a:buClr>
                <a:srgbClr val="595959"/>
              </a:buClr>
              <a:buSzPts val="1400"/>
              <a:buFont typeface="Anaheim"/>
              <a:buNone/>
              <a:defRPr/>
            </a:lvl5pPr>
            <a:lvl6pPr lvl="5" rtl="0">
              <a:spcBef>
                <a:spcPts val="0"/>
              </a:spcBef>
              <a:spcAft>
                <a:spcPts val="0"/>
              </a:spcAft>
              <a:buClr>
                <a:srgbClr val="595959"/>
              </a:buClr>
              <a:buSzPts val="1400"/>
              <a:buFont typeface="Anaheim"/>
              <a:buNone/>
              <a:defRPr/>
            </a:lvl6pPr>
            <a:lvl7pPr lvl="6" rtl="0">
              <a:spcBef>
                <a:spcPts val="0"/>
              </a:spcBef>
              <a:spcAft>
                <a:spcPts val="0"/>
              </a:spcAft>
              <a:buClr>
                <a:srgbClr val="595959"/>
              </a:buClr>
              <a:buSzPts val="1400"/>
              <a:buFont typeface="Anaheim"/>
              <a:buNone/>
              <a:defRPr/>
            </a:lvl7pPr>
            <a:lvl8pPr lvl="7" rtl="0">
              <a:spcBef>
                <a:spcPts val="0"/>
              </a:spcBef>
              <a:spcAft>
                <a:spcPts val="0"/>
              </a:spcAft>
              <a:buClr>
                <a:srgbClr val="595959"/>
              </a:buClr>
              <a:buSzPts val="1400"/>
              <a:buFont typeface="Anaheim"/>
              <a:buNone/>
              <a:defRPr/>
            </a:lvl8pPr>
            <a:lvl9pPr lvl="8" rtl="0">
              <a:spcBef>
                <a:spcPts val="0"/>
              </a:spcBef>
              <a:spcAft>
                <a:spcPts val="0"/>
              </a:spcAft>
              <a:buClr>
                <a:srgbClr val="595959"/>
              </a:buClr>
              <a:buSzPts val="1400"/>
              <a:buFont typeface="Anaheim"/>
              <a:buNone/>
              <a:defRPr/>
            </a:lvl9pPr>
          </a:lstStyle>
          <a:p>
            <a:endParaRPr/>
          </a:p>
        </p:txBody>
      </p:sp>
      <p:sp>
        <p:nvSpPr>
          <p:cNvPr id="131" name="Google Shape;131;p21"/>
          <p:cNvSpPr/>
          <p:nvPr/>
        </p:nvSpPr>
        <p:spPr>
          <a:xfrm>
            <a:off x="1965900" y="382852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21"/>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22">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22"/>
          <p:cNvSpPr txBox="1">
            <a:spLocks noGrp="1"/>
          </p:cNvSpPr>
          <p:nvPr>
            <p:ph type="subTitle" idx="1"/>
          </p:nvPr>
        </p:nvSpPr>
        <p:spPr>
          <a:xfrm>
            <a:off x="4781275" y="1982700"/>
            <a:ext cx="3420900" cy="1178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400"/>
              <a:buFont typeface="Anaheim"/>
              <a:buNone/>
              <a:defRPr sz="1600"/>
            </a:lvl1pPr>
            <a:lvl2pPr lvl="1" rtl="0">
              <a:spcBef>
                <a:spcPts val="0"/>
              </a:spcBef>
              <a:spcAft>
                <a:spcPts val="0"/>
              </a:spcAft>
              <a:buClr>
                <a:srgbClr val="595959"/>
              </a:buClr>
              <a:buSzPts val="1400"/>
              <a:buFont typeface="Anaheim"/>
              <a:buNone/>
              <a:defRPr/>
            </a:lvl2pPr>
            <a:lvl3pPr lvl="2" rtl="0">
              <a:spcBef>
                <a:spcPts val="0"/>
              </a:spcBef>
              <a:spcAft>
                <a:spcPts val="0"/>
              </a:spcAft>
              <a:buClr>
                <a:srgbClr val="595959"/>
              </a:buClr>
              <a:buSzPts val="1400"/>
              <a:buFont typeface="Anaheim"/>
              <a:buNone/>
              <a:defRPr/>
            </a:lvl3pPr>
            <a:lvl4pPr lvl="3" rtl="0">
              <a:spcBef>
                <a:spcPts val="0"/>
              </a:spcBef>
              <a:spcAft>
                <a:spcPts val="0"/>
              </a:spcAft>
              <a:buClr>
                <a:srgbClr val="595959"/>
              </a:buClr>
              <a:buSzPts val="1400"/>
              <a:buFont typeface="Anaheim"/>
              <a:buNone/>
              <a:defRPr/>
            </a:lvl4pPr>
            <a:lvl5pPr lvl="4" rtl="0">
              <a:spcBef>
                <a:spcPts val="0"/>
              </a:spcBef>
              <a:spcAft>
                <a:spcPts val="0"/>
              </a:spcAft>
              <a:buClr>
                <a:srgbClr val="595959"/>
              </a:buClr>
              <a:buSzPts val="1400"/>
              <a:buFont typeface="Anaheim"/>
              <a:buNone/>
              <a:defRPr/>
            </a:lvl5pPr>
            <a:lvl6pPr lvl="5" rtl="0">
              <a:spcBef>
                <a:spcPts val="0"/>
              </a:spcBef>
              <a:spcAft>
                <a:spcPts val="0"/>
              </a:spcAft>
              <a:buClr>
                <a:srgbClr val="595959"/>
              </a:buClr>
              <a:buSzPts val="1400"/>
              <a:buFont typeface="Anaheim"/>
              <a:buNone/>
              <a:defRPr/>
            </a:lvl6pPr>
            <a:lvl7pPr lvl="6" rtl="0">
              <a:spcBef>
                <a:spcPts val="0"/>
              </a:spcBef>
              <a:spcAft>
                <a:spcPts val="0"/>
              </a:spcAft>
              <a:buClr>
                <a:srgbClr val="595959"/>
              </a:buClr>
              <a:buSzPts val="1400"/>
              <a:buFont typeface="Anaheim"/>
              <a:buNone/>
              <a:defRPr/>
            </a:lvl7pPr>
            <a:lvl8pPr lvl="7" rtl="0">
              <a:spcBef>
                <a:spcPts val="0"/>
              </a:spcBef>
              <a:spcAft>
                <a:spcPts val="0"/>
              </a:spcAft>
              <a:buClr>
                <a:srgbClr val="595959"/>
              </a:buClr>
              <a:buSzPts val="1400"/>
              <a:buFont typeface="Anaheim"/>
              <a:buNone/>
              <a:defRPr/>
            </a:lvl8pPr>
            <a:lvl9pPr lvl="8" rtl="0">
              <a:spcBef>
                <a:spcPts val="0"/>
              </a:spcBef>
              <a:spcAft>
                <a:spcPts val="0"/>
              </a:spcAft>
              <a:buClr>
                <a:srgbClr val="595959"/>
              </a:buClr>
              <a:buSzPts val="1400"/>
              <a:buFont typeface="Anaheim"/>
              <a:buNone/>
              <a:defRPr/>
            </a:lvl9pPr>
          </a:lstStyle>
          <a:p>
            <a:endParaRPr/>
          </a:p>
        </p:txBody>
      </p:sp>
      <p:sp>
        <p:nvSpPr>
          <p:cNvPr id="136" name="Google Shape;136;p22"/>
          <p:cNvSpPr/>
          <p:nvPr/>
        </p:nvSpPr>
        <p:spPr>
          <a:xfrm>
            <a:off x="-633875" y="167097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22"/>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23">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0" name="Google Shape;140;p23"/>
          <p:cNvSpPr txBox="1">
            <a:spLocks noGrp="1"/>
          </p:cNvSpPr>
          <p:nvPr>
            <p:ph type="subTitle" idx="1"/>
          </p:nvPr>
        </p:nvSpPr>
        <p:spPr>
          <a:xfrm>
            <a:off x="914400" y="1982700"/>
            <a:ext cx="3420900" cy="1178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Font typeface="Anaheim"/>
              <a:buNone/>
              <a:defRPr sz="1600"/>
            </a:lvl1pPr>
            <a:lvl2pPr lvl="1" rtl="0">
              <a:spcBef>
                <a:spcPts val="0"/>
              </a:spcBef>
              <a:spcAft>
                <a:spcPts val="0"/>
              </a:spcAft>
              <a:buClr>
                <a:srgbClr val="595959"/>
              </a:buClr>
              <a:buSzPts val="1400"/>
              <a:buFont typeface="Anaheim"/>
              <a:buNone/>
              <a:defRPr/>
            </a:lvl2pPr>
            <a:lvl3pPr lvl="2" rtl="0">
              <a:spcBef>
                <a:spcPts val="0"/>
              </a:spcBef>
              <a:spcAft>
                <a:spcPts val="0"/>
              </a:spcAft>
              <a:buClr>
                <a:srgbClr val="595959"/>
              </a:buClr>
              <a:buSzPts val="1400"/>
              <a:buFont typeface="Anaheim"/>
              <a:buNone/>
              <a:defRPr/>
            </a:lvl3pPr>
            <a:lvl4pPr lvl="3" rtl="0">
              <a:spcBef>
                <a:spcPts val="0"/>
              </a:spcBef>
              <a:spcAft>
                <a:spcPts val="0"/>
              </a:spcAft>
              <a:buClr>
                <a:srgbClr val="595959"/>
              </a:buClr>
              <a:buSzPts val="1400"/>
              <a:buFont typeface="Anaheim"/>
              <a:buNone/>
              <a:defRPr/>
            </a:lvl4pPr>
            <a:lvl5pPr lvl="4" rtl="0">
              <a:spcBef>
                <a:spcPts val="0"/>
              </a:spcBef>
              <a:spcAft>
                <a:spcPts val="0"/>
              </a:spcAft>
              <a:buClr>
                <a:srgbClr val="595959"/>
              </a:buClr>
              <a:buSzPts val="1400"/>
              <a:buFont typeface="Anaheim"/>
              <a:buNone/>
              <a:defRPr/>
            </a:lvl5pPr>
            <a:lvl6pPr lvl="5" rtl="0">
              <a:spcBef>
                <a:spcPts val="0"/>
              </a:spcBef>
              <a:spcAft>
                <a:spcPts val="0"/>
              </a:spcAft>
              <a:buClr>
                <a:srgbClr val="595959"/>
              </a:buClr>
              <a:buSzPts val="1400"/>
              <a:buFont typeface="Anaheim"/>
              <a:buNone/>
              <a:defRPr/>
            </a:lvl6pPr>
            <a:lvl7pPr lvl="6" rtl="0">
              <a:spcBef>
                <a:spcPts val="0"/>
              </a:spcBef>
              <a:spcAft>
                <a:spcPts val="0"/>
              </a:spcAft>
              <a:buClr>
                <a:srgbClr val="595959"/>
              </a:buClr>
              <a:buSzPts val="1400"/>
              <a:buFont typeface="Anaheim"/>
              <a:buNone/>
              <a:defRPr/>
            </a:lvl7pPr>
            <a:lvl8pPr lvl="7" rtl="0">
              <a:spcBef>
                <a:spcPts val="0"/>
              </a:spcBef>
              <a:spcAft>
                <a:spcPts val="0"/>
              </a:spcAft>
              <a:buClr>
                <a:srgbClr val="595959"/>
              </a:buClr>
              <a:buSzPts val="1400"/>
              <a:buFont typeface="Anaheim"/>
              <a:buNone/>
              <a:defRPr/>
            </a:lvl8pPr>
            <a:lvl9pPr lvl="8" rtl="0">
              <a:spcBef>
                <a:spcPts val="0"/>
              </a:spcBef>
              <a:spcAft>
                <a:spcPts val="0"/>
              </a:spcAft>
              <a:buClr>
                <a:srgbClr val="595959"/>
              </a:buClr>
              <a:buSzPts val="1400"/>
              <a:buFont typeface="Anaheim"/>
              <a:buNone/>
              <a:defRPr/>
            </a:lvl9pPr>
          </a:lstStyle>
          <a:p>
            <a:endParaRPr/>
          </a:p>
        </p:txBody>
      </p:sp>
      <p:cxnSp>
        <p:nvCxnSpPr>
          <p:cNvPr id="141" name="Google Shape;141;p23"/>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142" name="Google Shape;142;p23"/>
          <p:cNvSpPr/>
          <p:nvPr/>
        </p:nvSpPr>
        <p:spPr>
          <a:xfrm>
            <a:off x="1934500" y="36556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7649975" y="5486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24"/>
          <p:cNvSpPr txBox="1">
            <a:spLocks noGrp="1"/>
          </p:cNvSpPr>
          <p:nvPr>
            <p:ph type="subTitle" idx="1"/>
          </p:nvPr>
        </p:nvSpPr>
        <p:spPr>
          <a:xfrm>
            <a:off x="685800" y="1152475"/>
            <a:ext cx="3858900" cy="341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sz="1600"/>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a:endParaRPr/>
          </a:p>
        </p:txBody>
      </p:sp>
      <p:sp>
        <p:nvSpPr>
          <p:cNvPr id="147" name="Google Shape;147;p24"/>
          <p:cNvSpPr/>
          <p:nvPr/>
        </p:nvSpPr>
        <p:spPr>
          <a:xfrm>
            <a:off x="7633625" y="16772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 name="Google Shape;148;p24"/>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49"/>
        <p:cNvGrpSpPr/>
        <p:nvPr/>
      </p:nvGrpSpPr>
      <p:grpSpPr>
        <a:xfrm>
          <a:off x="0" y="0"/>
          <a:ext cx="0" cy="0"/>
          <a:chOff x="0" y="0"/>
          <a:chExt cx="0" cy="0"/>
        </a:xfrm>
      </p:grpSpPr>
      <p:cxnSp>
        <p:nvCxnSpPr>
          <p:cNvPr id="150" name="Google Shape;150;p25"/>
          <p:cNvCxnSpPr/>
          <p:nvPr/>
        </p:nvCxnSpPr>
        <p:spPr>
          <a:xfrm>
            <a:off x="728063" y="462763"/>
            <a:ext cx="7689600" cy="0"/>
          </a:xfrm>
          <a:prstGeom prst="straightConnector1">
            <a:avLst/>
          </a:prstGeom>
          <a:noFill/>
          <a:ln w="9525" cap="flat" cmpd="sng">
            <a:solidFill>
              <a:srgbClr val="EDE9D9"/>
            </a:solidFill>
            <a:prstDash val="solid"/>
            <a:round/>
            <a:headEnd type="oval" w="med" len="med"/>
            <a:tailEnd type="oval" w="med" len="med"/>
          </a:ln>
        </p:spPr>
      </p:cxnSp>
      <p:sp>
        <p:nvSpPr>
          <p:cNvPr id="151" name="Google Shape;151;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2" name="Google Shape;152;p25"/>
          <p:cNvSpPr/>
          <p:nvPr/>
        </p:nvSpPr>
        <p:spPr>
          <a:xfrm>
            <a:off x="6289925" y="-646599"/>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153"/>
        <p:cNvGrpSpPr/>
        <p:nvPr/>
      </p:nvGrpSpPr>
      <p:grpSpPr>
        <a:xfrm>
          <a:off x="0" y="0"/>
          <a:ext cx="0" cy="0"/>
          <a:chOff x="0" y="0"/>
          <a:chExt cx="0" cy="0"/>
        </a:xfrm>
      </p:grpSpPr>
      <p:cxnSp>
        <p:nvCxnSpPr>
          <p:cNvPr id="154" name="Google Shape;154;p26"/>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155" name="Google Shape;155;p26"/>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56" name="Google Shape;156;p26"/>
          <p:cNvSpPr/>
          <p:nvPr/>
        </p:nvSpPr>
        <p:spPr>
          <a:xfrm>
            <a:off x="7759225" y="7872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574800" y="370132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CUSTOM_11">
    <p:spTree>
      <p:nvGrpSpPr>
        <p:cNvPr id="1" name="Shape 159"/>
        <p:cNvGrpSpPr/>
        <p:nvPr/>
      </p:nvGrpSpPr>
      <p:grpSpPr>
        <a:xfrm>
          <a:off x="0" y="0"/>
          <a:ext cx="0" cy="0"/>
          <a:chOff x="0" y="0"/>
          <a:chExt cx="0" cy="0"/>
        </a:xfrm>
      </p:grpSpPr>
      <p:cxnSp>
        <p:nvCxnSpPr>
          <p:cNvPr id="160" name="Google Shape;160;p27"/>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61" name="Google Shape;161;p27"/>
          <p:cNvSpPr/>
          <p:nvPr/>
        </p:nvSpPr>
        <p:spPr>
          <a:xfrm>
            <a:off x="6929025" y="-8086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65" name="Google Shape;165;p28"/>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66" name="Google Shape;166;p28"/>
          <p:cNvSpPr/>
          <p:nvPr/>
        </p:nvSpPr>
        <p:spPr>
          <a:xfrm>
            <a:off x="7488100" y="162242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69" name="Google Shape;169;p29"/>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70" name="Google Shape;170;p29"/>
          <p:cNvSpPr/>
          <p:nvPr/>
        </p:nvSpPr>
        <p:spPr>
          <a:xfrm>
            <a:off x="1883725" y="358317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CUSTOM_18">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73" name="Google Shape;173;p30"/>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174" name="Google Shape;174;p30"/>
          <p:cNvSpPr/>
          <p:nvPr/>
        </p:nvSpPr>
        <p:spPr>
          <a:xfrm>
            <a:off x="7634375" y="6100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30"/>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237900"/>
            <a:ext cx="7717500" cy="3254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2" name="Google Shape;22;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p:nvPr/>
        </p:nvSpPr>
        <p:spPr>
          <a:xfrm>
            <a:off x="6644450" y="-605712"/>
            <a:ext cx="1914850" cy="1906225"/>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7">
  <p:cSld name="CUSTOM_26">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78" name="Google Shape;178;p31"/>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1">
  <p:cSld name="CUSTOM_5">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604025" y="1488213"/>
            <a:ext cx="4316700" cy="1042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1" name="Google Shape;181;p32"/>
          <p:cNvSpPr txBox="1">
            <a:spLocks noGrp="1"/>
          </p:cNvSpPr>
          <p:nvPr>
            <p:ph type="subTitle" idx="1"/>
          </p:nvPr>
        </p:nvSpPr>
        <p:spPr>
          <a:xfrm>
            <a:off x="613775" y="2613088"/>
            <a:ext cx="4038300" cy="1042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2"/>
          <p:cNvSpPr/>
          <p:nvPr/>
        </p:nvSpPr>
        <p:spPr>
          <a:xfrm>
            <a:off x="2564325" y="36553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32"/>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6" name="Google Shape;186;p33"/>
          <p:cNvSpPr txBox="1">
            <a:spLocks noGrp="1"/>
          </p:cNvSpPr>
          <p:nvPr>
            <p:ph type="subTitle" idx="1"/>
          </p:nvPr>
        </p:nvSpPr>
        <p:spPr>
          <a:xfrm>
            <a:off x="1331863" y="1974258"/>
            <a:ext cx="2754600" cy="463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subTitle" idx="2"/>
          </p:nvPr>
        </p:nvSpPr>
        <p:spPr>
          <a:xfrm>
            <a:off x="5057538" y="1974225"/>
            <a:ext cx="2754600" cy="463200"/>
          </a:xfrm>
          <a:prstGeom prst="rect">
            <a:avLst/>
          </a:prstGeom>
          <a:ln>
            <a:noFill/>
          </a:ln>
        </p:spPr>
        <p:txBody>
          <a:bodyPr spcFirstLastPara="1" wrap="square" lIns="91425" tIns="91425" rIns="91425" bIns="91425" anchor="ctr" anchorCtr="0">
            <a:noAutofit/>
          </a:bodyPr>
          <a:lstStyle>
            <a:lvl1pPr marR="38100" lvl="0" algn="ct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33"/>
          <p:cNvSpPr txBox="1">
            <a:spLocks noGrp="1"/>
          </p:cNvSpPr>
          <p:nvPr>
            <p:ph type="subTitle" idx="3"/>
          </p:nvPr>
        </p:nvSpPr>
        <p:spPr>
          <a:xfrm>
            <a:off x="1331863" y="2513825"/>
            <a:ext cx="2754600" cy="126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33"/>
          <p:cNvSpPr txBox="1">
            <a:spLocks noGrp="1"/>
          </p:cNvSpPr>
          <p:nvPr>
            <p:ph type="subTitle" idx="4"/>
          </p:nvPr>
        </p:nvSpPr>
        <p:spPr>
          <a:xfrm>
            <a:off x="5057538" y="2513825"/>
            <a:ext cx="2754600" cy="126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CUSTOM_19">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2" name="Google Shape;192;p34"/>
          <p:cNvSpPr txBox="1">
            <a:spLocks noGrp="1"/>
          </p:cNvSpPr>
          <p:nvPr>
            <p:ph type="subTitle" idx="1"/>
          </p:nvPr>
        </p:nvSpPr>
        <p:spPr>
          <a:xfrm>
            <a:off x="1086549" y="3214288"/>
            <a:ext cx="2465700" cy="463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4"/>
          <p:cNvSpPr txBox="1">
            <a:spLocks noGrp="1"/>
          </p:cNvSpPr>
          <p:nvPr>
            <p:ph type="subTitle" idx="2"/>
          </p:nvPr>
        </p:nvSpPr>
        <p:spPr>
          <a:xfrm>
            <a:off x="5614375" y="1302900"/>
            <a:ext cx="2465700" cy="463200"/>
          </a:xfrm>
          <a:prstGeom prst="rect">
            <a:avLst/>
          </a:prstGeom>
          <a:ln>
            <a:noFill/>
          </a:ln>
        </p:spPr>
        <p:txBody>
          <a:bodyPr spcFirstLastPara="1" wrap="square" lIns="91425" tIns="91425" rIns="91425" bIns="91425" anchor="ctr" anchorCtr="0">
            <a:noAutofit/>
          </a:bodyPr>
          <a:lstStyle>
            <a:lvl1pPr marR="38100" lvl="0" algn="ct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34"/>
          <p:cNvSpPr txBox="1">
            <a:spLocks noGrp="1"/>
          </p:cNvSpPr>
          <p:nvPr>
            <p:ph type="subTitle" idx="3"/>
          </p:nvPr>
        </p:nvSpPr>
        <p:spPr>
          <a:xfrm>
            <a:off x="1086550" y="3677486"/>
            <a:ext cx="2465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5" name="Google Shape;195;p34"/>
          <p:cNvSpPr txBox="1">
            <a:spLocks noGrp="1"/>
          </p:cNvSpPr>
          <p:nvPr>
            <p:ph type="subTitle" idx="4"/>
          </p:nvPr>
        </p:nvSpPr>
        <p:spPr>
          <a:xfrm>
            <a:off x="5614375" y="1766100"/>
            <a:ext cx="2465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6" name="Google Shape;196;p34"/>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197" name="Google Shape;197;p34"/>
          <p:cNvSpPr/>
          <p:nvPr/>
        </p:nvSpPr>
        <p:spPr>
          <a:xfrm>
            <a:off x="3548350" y="374112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35"/>
          <p:cNvSpPr txBox="1">
            <a:spLocks noGrp="1"/>
          </p:cNvSpPr>
          <p:nvPr>
            <p:ph type="subTitle" idx="1"/>
          </p:nvPr>
        </p:nvSpPr>
        <p:spPr>
          <a:xfrm>
            <a:off x="4170400" y="3418601"/>
            <a:ext cx="4260300" cy="4632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5"/>
          <p:cNvSpPr txBox="1">
            <a:spLocks noGrp="1"/>
          </p:cNvSpPr>
          <p:nvPr>
            <p:ph type="subTitle" idx="2"/>
          </p:nvPr>
        </p:nvSpPr>
        <p:spPr>
          <a:xfrm>
            <a:off x="4170461" y="2306301"/>
            <a:ext cx="4260300" cy="463200"/>
          </a:xfrm>
          <a:prstGeom prst="rect">
            <a:avLst/>
          </a:prstGeom>
          <a:ln>
            <a:noFill/>
          </a:ln>
        </p:spPr>
        <p:txBody>
          <a:bodyPr spcFirstLastPara="1" wrap="square" lIns="91425" tIns="91425" rIns="91425" bIns="91425" anchor="ctr" anchorCtr="0">
            <a:noAutofit/>
          </a:bodyPr>
          <a:lstStyle>
            <a:lvl1pPr marR="38100" lvl="0" algn="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5"/>
          <p:cNvSpPr txBox="1">
            <a:spLocks noGrp="1"/>
          </p:cNvSpPr>
          <p:nvPr>
            <p:ph type="subTitle" idx="3"/>
          </p:nvPr>
        </p:nvSpPr>
        <p:spPr>
          <a:xfrm>
            <a:off x="4170400" y="3881800"/>
            <a:ext cx="4260300" cy="572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3" name="Google Shape;203;p35"/>
          <p:cNvSpPr txBox="1">
            <a:spLocks noGrp="1"/>
          </p:cNvSpPr>
          <p:nvPr>
            <p:ph type="subTitle" idx="4"/>
          </p:nvPr>
        </p:nvSpPr>
        <p:spPr>
          <a:xfrm>
            <a:off x="4170461" y="2769526"/>
            <a:ext cx="4260300" cy="572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4" name="Google Shape;204;p35"/>
          <p:cNvSpPr txBox="1">
            <a:spLocks noGrp="1"/>
          </p:cNvSpPr>
          <p:nvPr>
            <p:ph type="subTitle" idx="5"/>
          </p:nvPr>
        </p:nvSpPr>
        <p:spPr>
          <a:xfrm>
            <a:off x="4170461" y="1194000"/>
            <a:ext cx="4260300" cy="463200"/>
          </a:xfrm>
          <a:prstGeom prst="rect">
            <a:avLst/>
          </a:prstGeom>
          <a:ln>
            <a:noFill/>
          </a:ln>
        </p:spPr>
        <p:txBody>
          <a:bodyPr spcFirstLastPara="1" wrap="square" lIns="91425" tIns="91425" rIns="91425" bIns="91425" anchor="ctr" anchorCtr="0">
            <a:noAutofit/>
          </a:bodyPr>
          <a:lstStyle>
            <a:lvl1pPr marR="38100" lvl="0" algn="r" rtl="0">
              <a:spcBef>
                <a:spcPts val="0"/>
              </a:spcBef>
              <a:spcAft>
                <a:spcPts val="0"/>
              </a:spcAft>
              <a:buSzPts val="1800"/>
              <a:buNone/>
              <a:defRPr sz="2200" b="1">
                <a:latin typeface="Fahkwang"/>
                <a:ea typeface="Fahkwang"/>
                <a:cs typeface="Fahkwang"/>
                <a:sym typeface="Fahkwang"/>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35"/>
          <p:cNvSpPr txBox="1">
            <a:spLocks noGrp="1"/>
          </p:cNvSpPr>
          <p:nvPr>
            <p:ph type="subTitle" idx="6"/>
          </p:nvPr>
        </p:nvSpPr>
        <p:spPr>
          <a:xfrm>
            <a:off x="4170461" y="1657225"/>
            <a:ext cx="4260300" cy="572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06" name="Google Shape;206;p35"/>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CUSTOM_20">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36"/>
          <p:cNvSpPr txBox="1">
            <a:spLocks noGrp="1"/>
          </p:cNvSpPr>
          <p:nvPr>
            <p:ph type="subTitle" idx="1"/>
          </p:nvPr>
        </p:nvSpPr>
        <p:spPr>
          <a:xfrm>
            <a:off x="759725" y="23948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10" name="Google Shape;210;p36"/>
          <p:cNvSpPr txBox="1">
            <a:spLocks noGrp="1"/>
          </p:cNvSpPr>
          <p:nvPr>
            <p:ph type="subTitle" idx="2"/>
          </p:nvPr>
        </p:nvSpPr>
        <p:spPr>
          <a:xfrm>
            <a:off x="3311550" y="23948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11" name="Google Shape;211;p36"/>
          <p:cNvSpPr txBox="1">
            <a:spLocks noGrp="1"/>
          </p:cNvSpPr>
          <p:nvPr>
            <p:ph type="subTitle" idx="3"/>
          </p:nvPr>
        </p:nvSpPr>
        <p:spPr>
          <a:xfrm>
            <a:off x="759725" y="2832850"/>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12" name="Google Shape;212;p36"/>
          <p:cNvSpPr txBox="1">
            <a:spLocks noGrp="1"/>
          </p:cNvSpPr>
          <p:nvPr>
            <p:ph type="subTitle" idx="4"/>
          </p:nvPr>
        </p:nvSpPr>
        <p:spPr>
          <a:xfrm>
            <a:off x="3311550" y="2832849"/>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13" name="Google Shape;213;p36"/>
          <p:cNvSpPr txBox="1">
            <a:spLocks noGrp="1"/>
          </p:cNvSpPr>
          <p:nvPr>
            <p:ph type="subTitle" idx="5"/>
          </p:nvPr>
        </p:nvSpPr>
        <p:spPr>
          <a:xfrm>
            <a:off x="5863275" y="23948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14" name="Google Shape;214;p36"/>
          <p:cNvSpPr txBox="1">
            <a:spLocks noGrp="1"/>
          </p:cNvSpPr>
          <p:nvPr>
            <p:ph type="subTitle" idx="6"/>
          </p:nvPr>
        </p:nvSpPr>
        <p:spPr>
          <a:xfrm>
            <a:off x="5863275" y="2832849"/>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cxnSp>
        <p:nvCxnSpPr>
          <p:cNvPr id="215" name="Google Shape;215;p36"/>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216" name="Google Shape;216;p36"/>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217" name="Google Shape;217;p36"/>
          <p:cNvSpPr/>
          <p:nvPr/>
        </p:nvSpPr>
        <p:spPr>
          <a:xfrm>
            <a:off x="4691125" y="38214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6"/>
          <p:cNvSpPr/>
          <p:nvPr/>
        </p:nvSpPr>
        <p:spPr>
          <a:xfrm>
            <a:off x="-286525" y="-5521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
  <p:cSld name="CUSTOM_15">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7"/>
          <p:cNvSpPr txBox="1">
            <a:spLocks noGrp="1"/>
          </p:cNvSpPr>
          <p:nvPr>
            <p:ph type="subTitle" idx="1"/>
          </p:nvPr>
        </p:nvSpPr>
        <p:spPr>
          <a:xfrm>
            <a:off x="3825675" y="1477375"/>
            <a:ext cx="2302500" cy="454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22" name="Google Shape;222;p37"/>
          <p:cNvSpPr txBox="1">
            <a:spLocks noGrp="1"/>
          </p:cNvSpPr>
          <p:nvPr>
            <p:ph type="subTitle" idx="2"/>
          </p:nvPr>
        </p:nvSpPr>
        <p:spPr>
          <a:xfrm>
            <a:off x="6128175" y="1477375"/>
            <a:ext cx="2302500" cy="454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23" name="Google Shape;223;p37"/>
          <p:cNvSpPr txBox="1">
            <a:spLocks noGrp="1"/>
          </p:cNvSpPr>
          <p:nvPr>
            <p:ph type="subTitle" idx="3"/>
          </p:nvPr>
        </p:nvSpPr>
        <p:spPr>
          <a:xfrm>
            <a:off x="3825675" y="1915375"/>
            <a:ext cx="2302500" cy="66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24" name="Google Shape;224;p37"/>
          <p:cNvSpPr txBox="1">
            <a:spLocks noGrp="1"/>
          </p:cNvSpPr>
          <p:nvPr>
            <p:ph type="subTitle" idx="4"/>
          </p:nvPr>
        </p:nvSpPr>
        <p:spPr>
          <a:xfrm>
            <a:off x="6128175" y="1915374"/>
            <a:ext cx="2302500" cy="66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25" name="Google Shape;225;p37"/>
          <p:cNvSpPr txBox="1">
            <a:spLocks noGrp="1"/>
          </p:cNvSpPr>
          <p:nvPr>
            <p:ph type="subTitle" idx="5"/>
          </p:nvPr>
        </p:nvSpPr>
        <p:spPr>
          <a:xfrm>
            <a:off x="3825675" y="2895445"/>
            <a:ext cx="2302500" cy="454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26" name="Google Shape;226;p37"/>
          <p:cNvSpPr txBox="1">
            <a:spLocks noGrp="1"/>
          </p:cNvSpPr>
          <p:nvPr>
            <p:ph type="subTitle" idx="6"/>
          </p:nvPr>
        </p:nvSpPr>
        <p:spPr>
          <a:xfrm>
            <a:off x="6128175" y="2895412"/>
            <a:ext cx="2302500" cy="454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27" name="Google Shape;227;p37"/>
          <p:cNvSpPr txBox="1">
            <a:spLocks noGrp="1"/>
          </p:cNvSpPr>
          <p:nvPr>
            <p:ph type="subTitle" idx="7"/>
          </p:nvPr>
        </p:nvSpPr>
        <p:spPr>
          <a:xfrm>
            <a:off x="3825675" y="3349987"/>
            <a:ext cx="2302500" cy="66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28" name="Google Shape;228;p37"/>
          <p:cNvSpPr txBox="1">
            <a:spLocks noGrp="1"/>
          </p:cNvSpPr>
          <p:nvPr>
            <p:ph type="subTitle" idx="8"/>
          </p:nvPr>
        </p:nvSpPr>
        <p:spPr>
          <a:xfrm>
            <a:off x="6128175" y="3349963"/>
            <a:ext cx="2302500" cy="66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cxnSp>
        <p:nvCxnSpPr>
          <p:cNvPr id="229" name="Google Shape;229;p37"/>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230" name="Google Shape;230;p37"/>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3" name="Google Shape;233;p38"/>
          <p:cNvSpPr txBox="1">
            <a:spLocks noGrp="1"/>
          </p:cNvSpPr>
          <p:nvPr>
            <p:ph type="subTitle" idx="1"/>
          </p:nvPr>
        </p:nvSpPr>
        <p:spPr>
          <a:xfrm>
            <a:off x="759725" y="17852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34" name="Google Shape;234;p38"/>
          <p:cNvSpPr txBox="1">
            <a:spLocks noGrp="1"/>
          </p:cNvSpPr>
          <p:nvPr>
            <p:ph type="subTitle" idx="2"/>
          </p:nvPr>
        </p:nvSpPr>
        <p:spPr>
          <a:xfrm>
            <a:off x="3311550" y="17852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35" name="Google Shape;235;p38"/>
          <p:cNvSpPr txBox="1">
            <a:spLocks noGrp="1"/>
          </p:cNvSpPr>
          <p:nvPr>
            <p:ph type="subTitle" idx="3"/>
          </p:nvPr>
        </p:nvSpPr>
        <p:spPr>
          <a:xfrm>
            <a:off x="759725" y="2223250"/>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36" name="Google Shape;236;p38"/>
          <p:cNvSpPr txBox="1">
            <a:spLocks noGrp="1"/>
          </p:cNvSpPr>
          <p:nvPr>
            <p:ph type="subTitle" idx="4"/>
          </p:nvPr>
        </p:nvSpPr>
        <p:spPr>
          <a:xfrm>
            <a:off x="3311550" y="2223249"/>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37" name="Google Shape;237;p38"/>
          <p:cNvSpPr txBox="1">
            <a:spLocks noGrp="1"/>
          </p:cNvSpPr>
          <p:nvPr>
            <p:ph type="subTitle" idx="5"/>
          </p:nvPr>
        </p:nvSpPr>
        <p:spPr>
          <a:xfrm>
            <a:off x="5863275" y="178525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38" name="Google Shape;238;p38"/>
          <p:cNvSpPr txBox="1">
            <a:spLocks noGrp="1"/>
          </p:cNvSpPr>
          <p:nvPr>
            <p:ph type="subTitle" idx="6"/>
          </p:nvPr>
        </p:nvSpPr>
        <p:spPr>
          <a:xfrm>
            <a:off x="5863275" y="2223249"/>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39" name="Google Shape;239;p38"/>
          <p:cNvSpPr txBox="1">
            <a:spLocks noGrp="1"/>
          </p:cNvSpPr>
          <p:nvPr>
            <p:ph type="subTitle" idx="7"/>
          </p:nvPr>
        </p:nvSpPr>
        <p:spPr>
          <a:xfrm>
            <a:off x="759725" y="3473108"/>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40" name="Google Shape;240;p38"/>
          <p:cNvSpPr txBox="1">
            <a:spLocks noGrp="1"/>
          </p:cNvSpPr>
          <p:nvPr>
            <p:ph type="subTitle" idx="8"/>
          </p:nvPr>
        </p:nvSpPr>
        <p:spPr>
          <a:xfrm>
            <a:off x="3311550" y="3473075"/>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41" name="Google Shape;241;p38"/>
          <p:cNvSpPr txBox="1">
            <a:spLocks noGrp="1"/>
          </p:cNvSpPr>
          <p:nvPr>
            <p:ph type="subTitle" idx="9"/>
          </p:nvPr>
        </p:nvSpPr>
        <p:spPr>
          <a:xfrm>
            <a:off x="759725" y="3927650"/>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2" name="Google Shape;242;p38"/>
          <p:cNvSpPr txBox="1">
            <a:spLocks noGrp="1"/>
          </p:cNvSpPr>
          <p:nvPr>
            <p:ph type="subTitle" idx="13"/>
          </p:nvPr>
        </p:nvSpPr>
        <p:spPr>
          <a:xfrm>
            <a:off x="3311550" y="3927625"/>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3" name="Google Shape;243;p38"/>
          <p:cNvSpPr txBox="1">
            <a:spLocks noGrp="1"/>
          </p:cNvSpPr>
          <p:nvPr>
            <p:ph type="subTitle" idx="14"/>
          </p:nvPr>
        </p:nvSpPr>
        <p:spPr>
          <a:xfrm>
            <a:off x="5863275" y="3473080"/>
            <a:ext cx="25209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200"/>
              <a:buFont typeface="Fahkwang"/>
              <a:buNone/>
              <a:defRPr sz="2200" b="1">
                <a:latin typeface="Fahkwang"/>
                <a:ea typeface="Fahkwang"/>
                <a:cs typeface="Fahkwang"/>
                <a:sym typeface="Fahkwang"/>
              </a:defRPr>
            </a:lvl1pPr>
            <a:lvl2pPr lvl="1"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2pPr>
            <a:lvl3pPr lvl="2"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3pPr>
            <a:lvl4pPr lvl="3"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4pPr>
            <a:lvl5pPr lvl="4"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5pPr>
            <a:lvl6pPr lvl="5"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6pPr>
            <a:lvl7pPr lvl="6"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7pPr>
            <a:lvl8pPr lvl="7"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8pPr>
            <a:lvl9pPr lvl="8" rtl="0">
              <a:spcBef>
                <a:spcPts val="0"/>
              </a:spcBef>
              <a:spcAft>
                <a:spcPts val="0"/>
              </a:spcAft>
              <a:buClr>
                <a:schemeClr val="accent5"/>
              </a:buClr>
              <a:buSzPts val="2200"/>
              <a:buFont typeface="Fahkwang"/>
              <a:buNone/>
              <a:defRPr sz="2200" b="1">
                <a:solidFill>
                  <a:schemeClr val="accent5"/>
                </a:solidFill>
                <a:latin typeface="Fahkwang"/>
                <a:ea typeface="Fahkwang"/>
                <a:cs typeface="Fahkwang"/>
                <a:sym typeface="Fahkwang"/>
              </a:defRPr>
            </a:lvl9pPr>
          </a:lstStyle>
          <a:p>
            <a:endParaRPr/>
          </a:p>
        </p:txBody>
      </p:sp>
      <p:sp>
        <p:nvSpPr>
          <p:cNvPr id="244" name="Google Shape;244;p38"/>
          <p:cNvSpPr txBox="1">
            <a:spLocks noGrp="1"/>
          </p:cNvSpPr>
          <p:nvPr>
            <p:ph type="subTitle" idx="15"/>
          </p:nvPr>
        </p:nvSpPr>
        <p:spPr>
          <a:xfrm>
            <a:off x="5863275" y="3927628"/>
            <a:ext cx="2520900" cy="66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cxnSp>
        <p:nvCxnSpPr>
          <p:cNvPr id="245" name="Google Shape;245;p38"/>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246" name="Google Shape;246;p38"/>
          <p:cNvSpPr/>
          <p:nvPr/>
        </p:nvSpPr>
        <p:spPr>
          <a:xfrm>
            <a:off x="7453575" y="-75027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_24">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4076550" y="628550"/>
            <a:ext cx="4354200" cy="101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9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9" name="Google Shape;249;p39"/>
          <p:cNvSpPr txBox="1">
            <a:spLocks noGrp="1"/>
          </p:cNvSpPr>
          <p:nvPr>
            <p:ph type="subTitle" idx="1"/>
          </p:nvPr>
        </p:nvSpPr>
        <p:spPr>
          <a:xfrm>
            <a:off x="4417375" y="1641051"/>
            <a:ext cx="4013400" cy="1126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800"/>
              <a:buNone/>
              <a:defRPr sz="16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250" name="Google Shape;250;p39"/>
          <p:cNvSpPr txBox="1"/>
          <p:nvPr/>
        </p:nvSpPr>
        <p:spPr>
          <a:xfrm>
            <a:off x="4727875" y="3514838"/>
            <a:ext cx="3702900" cy="792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100" b="1">
                <a:solidFill>
                  <a:schemeClr val="lt1"/>
                </a:solidFill>
                <a:latin typeface="Actor"/>
                <a:ea typeface="Actor"/>
                <a:cs typeface="Actor"/>
                <a:sym typeface="Actor"/>
              </a:rPr>
              <a:t>CREDITS</a:t>
            </a:r>
            <a:r>
              <a:rPr lang="en" sz="1100">
                <a:solidFill>
                  <a:schemeClr val="lt1"/>
                </a:solidFill>
                <a:latin typeface="Actor"/>
                <a:ea typeface="Actor"/>
                <a:cs typeface="Actor"/>
                <a:sym typeface="Actor"/>
              </a:rPr>
              <a:t>: Diese Präsentationsvorlage wurde von </a:t>
            </a:r>
            <a:r>
              <a:rPr lang="en" sz="1100">
                <a:solidFill>
                  <a:schemeClr val="lt1"/>
                </a:solidFill>
                <a:uFill>
                  <a:noFill/>
                </a:uFill>
                <a:latin typeface="Actor"/>
                <a:ea typeface="Actor"/>
                <a:cs typeface="Actor"/>
                <a:sym typeface="Actor"/>
                <a:hlinkClick r:id="rId2">
                  <a:extLst>
                    <a:ext uri="{A12FA001-AC4F-418D-AE19-62706E023703}">
                      <ahyp:hlinkClr xmlns:ahyp="http://schemas.microsoft.com/office/drawing/2018/hyperlinkcolor" val="tx"/>
                    </a:ext>
                  </a:extLst>
                </a:hlinkClick>
              </a:rPr>
              <a:t>Slidesgo </a:t>
            </a:r>
            <a:r>
              <a:rPr lang="en" sz="1100">
                <a:solidFill>
                  <a:schemeClr val="lt1"/>
                </a:solidFill>
                <a:latin typeface="Actor"/>
                <a:ea typeface="Actor"/>
                <a:cs typeface="Actor"/>
                <a:sym typeface="Actor"/>
              </a:rPr>
              <a:t>erstellt, inklusive Icons von </a:t>
            </a:r>
            <a:r>
              <a:rPr lang="en" sz="1100">
                <a:solidFill>
                  <a:schemeClr val="lt1"/>
                </a:solidFill>
                <a:uFill>
                  <a:noFill/>
                </a:uFill>
                <a:latin typeface="Actor"/>
                <a:ea typeface="Actor"/>
                <a:cs typeface="Actor"/>
                <a:sym typeface="Actor"/>
                <a:hlinkClick r:id="rId3">
                  <a:extLst>
                    <a:ext uri="{A12FA001-AC4F-418D-AE19-62706E023703}">
                      <ahyp:hlinkClr xmlns:ahyp="http://schemas.microsoft.com/office/drawing/2018/hyperlinkcolor" val="tx"/>
                    </a:ext>
                  </a:extLst>
                </a:hlinkClick>
              </a:rPr>
              <a:t>Flaticon</a:t>
            </a:r>
            <a:r>
              <a:rPr lang="en" sz="1100">
                <a:solidFill>
                  <a:schemeClr val="lt1"/>
                </a:solidFill>
                <a:latin typeface="Actor"/>
                <a:ea typeface="Actor"/>
                <a:cs typeface="Actor"/>
                <a:sym typeface="Actor"/>
              </a:rPr>
              <a:t> und Infografiken &amp; Bilder von </a:t>
            </a:r>
            <a:r>
              <a:rPr lang="en" sz="1100">
                <a:solidFill>
                  <a:schemeClr val="lt1"/>
                </a:solidFill>
                <a:uFill>
                  <a:noFill/>
                </a:uFill>
                <a:latin typeface="Actor"/>
                <a:ea typeface="Actor"/>
                <a:cs typeface="Actor"/>
                <a:sym typeface="Actor"/>
                <a:hlinkClick r:id="rId4">
                  <a:extLst>
                    <a:ext uri="{A12FA001-AC4F-418D-AE19-62706E023703}">
                      <ahyp:hlinkClr xmlns:ahyp="http://schemas.microsoft.com/office/drawing/2018/hyperlinkcolor" val="tx"/>
                    </a:ext>
                  </a:extLst>
                </a:hlinkClick>
              </a:rPr>
              <a:t>Freepik </a:t>
            </a:r>
            <a:endParaRPr sz="1100">
              <a:solidFill>
                <a:schemeClr val="lt1"/>
              </a:solidFill>
              <a:latin typeface="Actor"/>
              <a:ea typeface="Actor"/>
              <a:cs typeface="Actor"/>
              <a:sym typeface="Actor"/>
            </a:endParaRPr>
          </a:p>
          <a:p>
            <a:pPr marL="0" lvl="0" indent="0" algn="r" rtl="0">
              <a:spcBef>
                <a:spcPts val="300"/>
              </a:spcBef>
              <a:spcAft>
                <a:spcPts val="0"/>
              </a:spcAft>
              <a:buNone/>
            </a:pPr>
            <a:endParaRPr sz="1100" b="1">
              <a:solidFill>
                <a:schemeClr val="lt1"/>
              </a:solidFill>
              <a:latin typeface="Actor"/>
              <a:ea typeface="Actor"/>
              <a:cs typeface="Actor"/>
              <a:sym typeface="Actor"/>
            </a:endParaRPr>
          </a:p>
          <a:p>
            <a:pPr marL="0" lvl="0" indent="0" algn="r" rtl="0">
              <a:spcBef>
                <a:spcPts val="300"/>
              </a:spcBef>
              <a:spcAft>
                <a:spcPts val="0"/>
              </a:spcAft>
              <a:buNone/>
            </a:pPr>
            <a:endParaRPr sz="1100">
              <a:solidFill>
                <a:schemeClr val="lt1"/>
              </a:solidFill>
              <a:latin typeface="Actor"/>
              <a:ea typeface="Actor"/>
              <a:cs typeface="Actor"/>
              <a:sym typeface="Actor"/>
            </a:endParaRPr>
          </a:p>
        </p:txBody>
      </p:sp>
      <p:cxnSp>
        <p:nvCxnSpPr>
          <p:cNvPr id="251" name="Google Shape;251;p39"/>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252" name="Google Shape;252;p39"/>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27">
    <p:spTree>
      <p:nvGrpSpPr>
        <p:cNvPr id="1" name="Shape 253"/>
        <p:cNvGrpSpPr/>
        <p:nvPr/>
      </p:nvGrpSpPr>
      <p:grpSpPr>
        <a:xfrm>
          <a:off x="0" y="0"/>
          <a:ext cx="0" cy="0"/>
          <a:chOff x="0" y="0"/>
          <a:chExt cx="0" cy="0"/>
        </a:xfrm>
      </p:grpSpPr>
      <p:cxnSp>
        <p:nvCxnSpPr>
          <p:cNvPr id="254" name="Google Shape;254;p40"/>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255" name="Google Shape;255;p40"/>
          <p:cNvSpPr/>
          <p:nvPr/>
        </p:nvSpPr>
        <p:spPr>
          <a:xfrm>
            <a:off x="1883725" y="358317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279200" y="-6834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713225" y="1152475"/>
            <a:ext cx="3858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572125" y="1152475"/>
            <a:ext cx="3858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5"/>
          <p:cNvSpPr/>
          <p:nvPr/>
        </p:nvSpPr>
        <p:spPr>
          <a:xfrm>
            <a:off x="3349175" y="39643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5"/>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CUSTOM_27_1">
    <p:spTree>
      <p:nvGrpSpPr>
        <p:cNvPr id="1" name="Shape 257"/>
        <p:cNvGrpSpPr/>
        <p:nvPr/>
      </p:nvGrpSpPr>
      <p:grpSpPr>
        <a:xfrm>
          <a:off x="0" y="0"/>
          <a:ext cx="0" cy="0"/>
          <a:chOff x="0" y="0"/>
          <a:chExt cx="0" cy="0"/>
        </a:xfrm>
      </p:grpSpPr>
      <p:cxnSp>
        <p:nvCxnSpPr>
          <p:cNvPr id="258" name="Google Shape;258;p41"/>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259" name="Google Shape;259;p41"/>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260" name="Google Shape;260;p41"/>
          <p:cNvSpPr/>
          <p:nvPr/>
        </p:nvSpPr>
        <p:spPr>
          <a:xfrm>
            <a:off x="344800" y="-7960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27_1_1">
    <p:spTree>
      <p:nvGrpSpPr>
        <p:cNvPr id="1" name="Shape 261"/>
        <p:cNvGrpSpPr/>
        <p:nvPr/>
      </p:nvGrpSpPr>
      <p:grpSpPr>
        <a:xfrm>
          <a:off x="0" y="0"/>
          <a:ext cx="0" cy="0"/>
          <a:chOff x="0" y="0"/>
          <a:chExt cx="0" cy="0"/>
        </a:xfrm>
      </p:grpSpPr>
      <p:cxnSp>
        <p:nvCxnSpPr>
          <p:cNvPr id="262" name="Google Shape;262;p42"/>
          <p:cNvCxnSpPr/>
          <p:nvPr/>
        </p:nvCxnSpPr>
        <p:spPr>
          <a:xfrm>
            <a:off x="728063" y="457650"/>
            <a:ext cx="7689600" cy="0"/>
          </a:xfrm>
          <a:prstGeom prst="straightConnector1">
            <a:avLst/>
          </a:prstGeom>
          <a:noFill/>
          <a:ln w="9525" cap="flat" cmpd="sng">
            <a:solidFill>
              <a:srgbClr val="EDE9D9"/>
            </a:solidFill>
            <a:prstDash val="solid"/>
            <a:round/>
            <a:headEnd type="oval" w="med" len="med"/>
            <a:tailEnd type="oval" w="med" len="med"/>
          </a:ln>
        </p:spPr>
      </p:cxnSp>
      <p:sp>
        <p:nvSpPr>
          <p:cNvPr id="263" name="Google Shape;263;p42"/>
          <p:cNvSpPr/>
          <p:nvPr/>
        </p:nvSpPr>
        <p:spPr>
          <a:xfrm>
            <a:off x="7510125" y="1908976"/>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a:off x="-628800" y="-668999"/>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6"/>
          <p:cNvCxnSpPr/>
          <p:nvPr/>
        </p:nvCxnSpPr>
        <p:spPr>
          <a:xfrm>
            <a:off x="726338"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34" name="Google Shape;34;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13225" y="1505250"/>
            <a:ext cx="4511400" cy="604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713225" y="2221350"/>
            <a:ext cx="4423800" cy="145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cxnSp>
        <p:nvCxnSpPr>
          <p:cNvPr id="38" name="Google Shape;38;p7"/>
          <p:cNvCxnSpPr/>
          <p:nvPr/>
        </p:nvCxnSpPr>
        <p:spPr>
          <a:xfrm>
            <a:off x="728925" y="457650"/>
            <a:ext cx="7689600" cy="0"/>
          </a:xfrm>
          <a:prstGeom prst="straightConnector1">
            <a:avLst/>
          </a:prstGeom>
          <a:noFill/>
          <a:ln w="9525" cap="flat" cmpd="sng">
            <a:solidFill>
              <a:srgbClr val="EDE9D9"/>
            </a:solidFill>
            <a:prstDash val="solid"/>
            <a:round/>
            <a:headEnd type="oval" w="med" len="med"/>
            <a:tailEnd type="oval"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1388100" y="1039350"/>
            <a:ext cx="6367800" cy="306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41" name="Google Shape;41;p8"/>
          <p:cNvCxnSpPr/>
          <p:nvPr/>
        </p:nvCxnSpPr>
        <p:spPr>
          <a:xfrm>
            <a:off x="728063" y="462763"/>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42" name="Google Shape;42;p8"/>
          <p:cNvCxnSpPr/>
          <p:nvPr/>
        </p:nvCxnSpPr>
        <p:spPr>
          <a:xfrm>
            <a:off x="726338" y="4680738"/>
            <a:ext cx="7689600" cy="0"/>
          </a:xfrm>
          <a:prstGeom prst="straightConnector1">
            <a:avLst/>
          </a:prstGeom>
          <a:noFill/>
          <a:ln w="9525" cap="flat" cmpd="sng">
            <a:solidFill>
              <a:srgbClr val="EDE9D9"/>
            </a:solidFill>
            <a:prstDash val="solid"/>
            <a:round/>
            <a:headEnd type="oval" w="med" len="med"/>
            <a:tailEnd type="oval" w="med" len="med"/>
          </a:ln>
        </p:spPr>
      </p:cxnSp>
      <p:sp>
        <p:nvSpPr>
          <p:cNvPr id="43" name="Google Shape;43;p8"/>
          <p:cNvSpPr/>
          <p:nvPr/>
        </p:nvSpPr>
        <p:spPr>
          <a:xfrm>
            <a:off x="6468300" y="-72407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874450" y="197300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flipH="1">
            <a:off x="4332475" y="1169250"/>
            <a:ext cx="4098300" cy="15186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9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flipH="1">
            <a:off x="4973575" y="2877750"/>
            <a:ext cx="3457200" cy="1014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48" name="Google Shape;48;p9"/>
          <p:cNvCxnSpPr/>
          <p:nvPr/>
        </p:nvCxnSpPr>
        <p:spPr>
          <a:xfrm>
            <a:off x="727200" y="4675625"/>
            <a:ext cx="7689600" cy="0"/>
          </a:xfrm>
          <a:prstGeom prst="straightConnector1">
            <a:avLst/>
          </a:prstGeom>
          <a:noFill/>
          <a:ln w="9525" cap="flat" cmpd="sng">
            <a:solidFill>
              <a:srgbClr val="EDE9D9"/>
            </a:solidFill>
            <a:prstDash val="solid"/>
            <a:round/>
            <a:headEnd type="oval" w="med" len="med"/>
            <a:tailEnd type="oval" w="med" len="med"/>
          </a:ln>
        </p:spPr>
      </p:cxnSp>
      <p:sp>
        <p:nvSpPr>
          <p:cNvPr id="49" name="Google Shape;49;p9"/>
          <p:cNvSpPr/>
          <p:nvPr/>
        </p:nvSpPr>
        <p:spPr>
          <a:xfrm>
            <a:off x="4229775" y="3722513"/>
            <a:ext cx="1914850" cy="1906225"/>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rgbClr val="FF5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04025" y="1753950"/>
            <a:ext cx="3371700" cy="1635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Actor"/>
                <a:ea typeface="Actor"/>
                <a:cs typeface="Actor"/>
                <a:sym typeface="Actor"/>
              </a:defRPr>
            </a:lvl2pPr>
            <a:lvl3pPr lvl="2">
              <a:spcBef>
                <a:spcPts val="0"/>
              </a:spcBef>
              <a:spcAft>
                <a:spcPts val="0"/>
              </a:spcAft>
              <a:buSzPts val="3000"/>
              <a:buNone/>
              <a:defRPr>
                <a:latin typeface="Actor"/>
                <a:ea typeface="Actor"/>
                <a:cs typeface="Actor"/>
                <a:sym typeface="Actor"/>
              </a:defRPr>
            </a:lvl3pPr>
            <a:lvl4pPr lvl="3">
              <a:spcBef>
                <a:spcPts val="0"/>
              </a:spcBef>
              <a:spcAft>
                <a:spcPts val="0"/>
              </a:spcAft>
              <a:buSzPts val="3000"/>
              <a:buNone/>
              <a:defRPr>
                <a:latin typeface="Actor"/>
                <a:ea typeface="Actor"/>
                <a:cs typeface="Actor"/>
                <a:sym typeface="Actor"/>
              </a:defRPr>
            </a:lvl4pPr>
            <a:lvl5pPr lvl="4">
              <a:spcBef>
                <a:spcPts val="0"/>
              </a:spcBef>
              <a:spcAft>
                <a:spcPts val="0"/>
              </a:spcAft>
              <a:buSzPts val="3000"/>
              <a:buNone/>
              <a:defRPr>
                <a:latin typeface="Actor"/>
                <a:ea typeface="Actor"/>
                <a:cs typeface="Actor"/>
                <a:sym typeface="Actor"/>
              </a:defRPr>
            </a:lvl5pPr>
            <a:lvl6pPr lvl="5">
              <a:spcBef>
                <a:spcPts val="0"/>
              </a:spcBef>
              <a:spcAft>
                <a:spcPts val="0"/>
              </a:spcAft>
              <a:buSzPts val="3000"/>
              <a:buNone/>
              <a:defRPr>
                <a:latin typeface="Actor"/>
                <a:ea typeface="Actor"/>
                <a:cs typeface="Actor"/>
                <a:sym typeface="Actor"/>
              </a:defRPr>
            </a:lvl6pPr>
            <a:lvl7pPr lvl="6">
              <a:spcBef>
                <a:spcPts val="0"/>
              </a:spcBef>
              <a:spcAft>
                <a:spcPts val="0"/>
              </a:spcAft>
              <a:buSzPts val="3000"/>
              <a:buNone/>
              <a:defRPr>
                <a:latin typeface="Actor"/>
                <a:ea typeface="Actor"/>
                <a:cs typeface="Actor"/>
                <a:sym typeface="Actor"/>
              </a:defRPr>
            </a:lvl7pPr>
            <a:lvl8pPr lvl="7">
              <a:spcBef>
                <a:spcPts val="0"/>
              </a:spcBef>
              <a:spcAft>
                <a:spcPts val="0"/>
              </a:spcAft>
              <a:buSzPts val="3000"/>
              <a:buNone/>
              <a:defRPr>
                <a:latin typeface="Actor"/>
                <a:ea typeface="Actor"/>
                <a:cs typeface="Actor"/>
                <a:sym typeface="Actor"/>
              </a:defRPr>
            </a:lvl8pPr>
            <a:lvl9pPr lvl="8">
              <a:spcBef>
                <a:spcPts val="0"/>
              </a:spcBef>
              <a:spcAft>
                <a:spcPts val="0"/>
              </a:spcAft>
              <a:buSzPts val="3000"/>
              <a:buNone/>
              <a:defRPr>
                <a:latin typeface="Actor"/>
                <a:ea typeface="Actor"/>
                <a:cs typeface="Actor"/>
                <a:sym typeface="Actor"/>
              </a:defRPr>
            </a:lvl9pPr>
          </a:lstStyle>
          <a:p>
            <a:endParaRPr/>
          </a:p>
        </p:txBody>
      </p:sp>
      <p:cxnSp>
        <p:nvCxnSpPr>
          <p:cNvPr id="52" name="Google Shape;52;p10"/>
          <p:cNvCxnSpPr/>
          <p:nvPr/>
        </p:nvCxnSpPr>
        <p:spPr>
          <a:xfrm>
            <a:off x="728063" y="462763"/>
            <a:ext cx="7689600" cy="0"/>
          </a:xfrm>
          <a:prstGeom prst="straightConnector1">
            <a:avLst/>
          </a:prstGeom>
          <a:noFill/>
          <a:ln w="9525" cap="flat" cmpd="sng">
            <a:solidFill>
              <a:srgbClr val="EDE9D9"/>
            </a:solidFill>
            <a:prstDash val="solid"/>
            <a:round/>
            <a:headEnd type="oval" w="med" len="med"/>
            <a:tailEnd type="oval" w="med" len="med"/>
          </a:ln>
        </p:spPr>
      </p:cxnSp>
      <p:cxnSp>
        <p:nvCxnSpPr>
          <p:cNvPr id="53" name="Google Shape;53;p10"/>
          <p:cNvCxnSpPr/>
          <p:nvPr/>
        </p:nvCxnSpPr>
        <p:spPr>
          <a:xfrm>
            <a:off x="726338" y="4680738"/>
            <a:ext cx="7689600" cy="0"/>
          </a:xfrm>
          <a:prstGeom prst="straightConnector1">
            <a:avLst/>
          </a:prstGeom>
          <a:noFill/>
          <a:ln w="9525" cap="flat" cmpd="sng">
            <a:solidFill>
              <a:srgbClr val="EDE9D9"/>
            </a:solidFill>
            <a:prstDash val="solid"/>
            <a:round/>
            <a:headEnd type="oval" w="med" len="med"/>
            <a:tailEnd type="oval" w="med" len="med"/>
          </a:ln>
        </p:spPr>
      </p:cxnSp>
      <p:sp>
        <p:nvSpPr>
          <p:cNvPr id="54" name="Google Shape;54;p10"/>
          <p:cNvSpPr/>
          <p:nvPr/>
        </p:nvSpPr>
        <p:spPr>
          <a:xfrm>
            <a:off x="4792725" y="-516924"/>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a:off x="3767925" y="3753351"/>
            <a:ext cx="2140802" cy="213116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1pPr>
            <a:lvl2pPr lvl="1">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2pPr>
            <a:lvl3pPr lvl="2">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3pPr>
            <a:lvl4pPr lvl="3">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4pPr>
            <a:lvl5pPr lvl="4">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5pPr>
            <a:lvl6pPr lvl="5">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6pPr>
            <a:lvl7pPr lvl="6">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7pPr>
            <a:lvl8pPr lvl="7">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8pPr>
            <a:lvl9pPr lvl="8">
              <a:spcBef>
                <a:spcPts val="0"/>
              </a:spcBef>
              <a:spcAft>
                <a:spcPts val="0"/>
              </a:spcAft>
              <a:buClr>
                <a:schemeClr val="lt1"/>
              </a:buClr>
              <a:buSzPts val="3000"/>
              <a:buFont typeface="Fahkwang"/>
              <a:buNone/>
              <a:defRPr sz="3000" b="1">
                <a:solidFill>
                  <a:schemeClr val="lt1"/>
                </a:solidFill>
                <a:latin typeface="Fahkwang"/>
                <a:ea typeface="Fahkwang"/>
                <a:cs typeface="Fahkwang"/>
                <a:sym typeface="Fahkw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Actor"/>
              <a:buChar char="●"/>
              <a:defRPr sz="1800">
                <a:solidFill>
                  <a:schemeClr val="lt1"/>
                </a:solidFill>
                <a:latin typeface="Actor"/>
                <a:ea typeface="Actor"/>
                <a:cs typeface="Actor"/>
                <a:sym typeface="Actor"/>
              </a:defRPr>
            </a:lvl1pPr>
            <a:lvl2pPr marL="914400" lvl="1"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2pPr>
            <a:lvl3pPr marL="1371600" lvl="2"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3pPr>
            <a:lvl4pPr marL="1828800" lvl="3"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4pPr>
            <a:lvl5pPr marL="2286000" lvl="4"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5pPr>
            <a:lvl6pPr marL="2743200" lvl="5"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6pPr>
            <a:lvl7pPr marL="3200400" lvl="6"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7pPr>
            <a:lvl8pPr marL="3657600" lvl="7"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8pPr>
            <a:lvl9pPr marL="4114800" lvl="8" indent="-317500">
              <a:lnSpc>
                <a:spcPct val="100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defRPr>
            </a:lvl1pPr>
            <a:lvl2pPr lvl="1" algn="r">
              <a:buNone/>
              <a:defRPr sz="1000">
                <a:solidFill>
                  <a:schemeClr val="dk1"/>
                </a:solidFill>
              </a:defRPr>
            </a:lvl2pPr>
            <a:lvl3pPr lvl="2" algn="r">
              <a:buNone/>
              <a:defRPr sz="1000">
                <a:solidFill>
                  <a:schemeClr val="dk1"/>
                </a:solidFill>
              </a:defRPr>
            </a:lvl3pPr>
            <a:lvl4pPr lvl="3" algn="r">
              <a:buNone/>
              <a:defRPr sz="1000">
                <a:solidFill>
                  <a:schemeClr val="dk1"/>
                </a:solidFill>
              </a:defRPr>
            </a:lvl4pPr>
            <a:lvl5pPr lvl="4" algn="r">
              <a:buNone/>
              <a:defRPr sz="1000">
                <a:solidFill>
                  <a:schemeClr val="dk1"/>
                </a:solidFill>
              </a:defRPr>
            </a:lvl5pPr>
            <a:lvl6pPr lvl="5" algn="r">
              <a:buNone/>
              <a:defRPr sz="1000">
                <a:solidFill>
                  <a:schemeClr val="dk1"/>
                </a:solidFill>
              </a:defRPr>
            </a:lvl6pPr>
            <a:lvl7pPr lvl="6" algn="r">
              <a:buNone/>
              <a:defRPr sz="1000">
                <a:solidFill>
                  <a:schemeClr val="dk1"/>
                </a:solidFill>
              </a:defRPr>
            </a:lvl7pPr>
            <a:lvl8pPr lvl="7" algn="r">
              <a:buNone/>
              <a:defRPr sz="1000">
                <a:solidFill>
                  <a:schemeClr val="dk1"/>
                </a:solidFill>
              </a:defRPr>
            </a:lvl8pPr>
            <a:lvl9pPr lvl="8" algn="r">
              <a:buNone/>
              <a:defRPr sz="10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qkMykYQ7eU"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80Ryq6bH2aY"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7"/>
        <p:cNvGrpSpPr/>
        <p:nvPr/>
      </p:nvGrpSpPr>
      <p:grpSpPr>
        <a:xfrm>
          <a:off x="0" y="0"/>
          <a:ext cx="0" cy="0"/>
          <a:chOff x="0" y="0"/>
          <a:chExt cx="0" cy="0"/>
        </a:xfrm>
      </p:grpSpPr>
      <p:sp>
        <p:nvSpPr>
          <p:cNvPr id="268" name="Google Shape;268;p43"/>
          <p:cNvSpPr/>
          <p:nvPr/>
        </p:nvSpPr>
        <p:spPr>
          <a:xfrm>
            <a:off x="713225" y="3545875"/>
            <a:ext cx="5036400" cy="432000"/>
          </a:xfrm>
          <a:prstGeom prst="rect">
            <a:avLst/>
          </a:prstGeom>
          <a:noFill/>
          <a:ln w="9525" cap="flat" cmpd="sng">
            <a:solidFill>
              <a:srgbClr val="DDDACF"/>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9" name="Google Shape;269;p43"/>
          <p:cNvPicPr preferRelativeResize="0"/>
          <p:nvPr/>
        </p:nvPicPr>
        <p:blipFill rotWithShape="1">
          <a:blip r:embed="rId3">
            <a:alphaModFix/>
          </a:blip>
          <a:srcRect l="41954"/>
          <a:stretch/>
        </p:blipFill>
        <p:spPr>
          <a:xfrm>
            <a:off x="5432099" y="694575"/>
            <a:ext cx="3365699" cy="3624074"/>
          </a:xfrm>
          <a:prstGeom prst="rect">
            <a:avLst/>
          </a:prstGeom>
          <a:noFill/>
          <a:ln>
            <a:noFill/>
          </a:ln>
        </p:spPr>
      </p:pic>
      <p:pic>
        <p:nvPicPr>
          <p:cNvPr id="270" name="Google Shape;270;p43"/>
          <p:cNvPicPr preferRelativeResize="0"/>
          <p:nvPr/>
        </p:nvPicPr>
        <p:blipFill rotWithShape="1">
          <a:blip r:embed="rId4">
            <a:alphaModFix/>
          </a:blip>
          <a:srcRect l="28861" t="2104" r="31531"/>
          <a:stretch/>
        </p:blipFill>
        <p:spPr>
          <a:xfrm>
            <a:off x="5126350" y="548650"/>
            <a:ext cx="4017648" cy="4229874"/>
          </a:xfrm>
          <a:prstGeom prst="rect">
            <a:avLst/>
          </a:prstGeom>
          <a:noFill/>
          <a:ln>
            <a:noFill/>
          </a:ln>
        </p:spPr>
      </p:pic>
      <p:sp>
        <p:nvSpPr>
          <p:cNvPr id="271" name="Google Shape;271;p43"/>
          <p:cNvSpPr txBox="1">
            <a:spLocks noGrp="1"/>
          </p:cNvSpPr>
          <p:nvPr>
            <p:ph type="subTitle" idx="1"/>
          </p:nvPr>
        </p:nvSpPr>
        <p:spPr>
          <a:xfrm>
            <a:off x="713225" y="3545875"/>
            <a:ext cx="5179800" cy="4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DE9D9"/>
                </a:solidFill>
              </a:rPr>
              <a:t>Angelique Vargheese</a:t>
            </a:r>
            <a:endParaRPr dirty="0">
              <a:solidFill>
                <a:srgbClr val="EDE9D9"/>
              </a:solidFill>
            </a:endParaRPr>
          </a:p>
        </p:txBody>
      </p:sp>
      <p:sp>
        <p:nvSpPr>
          <p:cNvPr id="272" name="Google Shape;272;p43"/>
          <p:cNvSpPr txBox="1">
            <a:spLocks noGrp="1"/>
          </p:cNvSpPr>
          <p:nvPr>
            <p:ph type="ctrTitle"/>
          </p:nvPr>
        </p:nvSpPr>
        <p:spPr>
          <a:xfrm>
            <a:off x="713225" y="728725"/>
            <a:ext cx="5179800" cy="22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700"/>
              <a:t>Is There Life Beyond Earth’s Solar System?</a:t>
            </a:r>
            <a:endParaRPr sz="4700"/>
          </a:p>
        </p:txBody>
      </p:sp>
      <p:sp>
        <p:nvSpPr>
          <p:cNvPr id="273" name="Google Shape;273;p43"/>
          <p:cNvSpPr/>
          <p:nvPr/>
        </p:nvSpPr>
        <p:spPr>
          <a:xfrm>
            <a:off x="7184125" y="4368150"/>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3"/>
          <p:cNvSpPr/>
          <p:nvPr/>
        </p:nvSpPr>
        <p:spPr>
          <a:xfrm>
            <a:off x="5919050" y="222707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3"/>
          <p:cNvSpPr/>
          <p:nvPr/>
        </p:nvSpPr>
        <p:spPr>
          <a:xfrm>
            <a:off x="4542125" y="3009025"/>
            <a:ext cx="1408800" cy="1505700"/>
          </a:xfrm>
          <a:prstGeom prst="star10">
            <a:avLst>
              <a:gd name="adj" fmla="val 16067"/>
              <a:gd name="hf" fmla="val 105146"/>
            </a:avLst>
          </a:prstGeom>
          <a:gradFill>
            <a:gsLst>
              <a:gs pos="0">
                <a:srgbClr val="E6B8AF">
                  <a:alpha val="64709"/>
                </a:srgbClr>
              </a:gs>
              <a:gs pos="23000">
                <a:srgbClr val="F1CFBE">
                  <a:alpha val="64709"/>
                </a:srgbClr>
              </a:gs>
              <a:gs pos="100000">
                <a:srgbClr val="D9EAD3">
                  <a:alpha val="6470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Fermi Paradox</a:t>
            </a:r>
            <a:endParaRPr/>
          </a:p>
        </p:txBody>
      </p:sp>
      <p:pic>
        <p:nvPicPr>
          <p:cNvPr id="368" name="Google Shape;368;p52" descr="These Paradoxes Keep Scientists Awake At Night! No Solutions!&#10;► Subscribe: https://goo.gl/r5jd1F&#10;&#10;The human brain is one of the smartest on the planet. But there are some things we just can’t wrap our minds around. One of those is the paradox.&#10;We’ve evolved to think of reality in a specific way, but there are paradoxes out there that suggest reality doesn’t work the way we think it does.&#10;And now some physicists think they have solved a 50 year old paradox...but have they? And what are the other strangest paradoxes? Get ready to find out!&#10;&#10;We are on social media:&#10;https://www.facebook.com/destinymediaa&#10;https://www.instagram.com/destiny.med...&#10;&#10;The Destiny voice:&#10;www.TomsVoiceovers.co.uk&#10;&#10;Sources: https://pastebin.com/raw/Sa0Pe5iU" title="These Paradoxes Keep Scientists Awake At Night! No Solutions!">
            <a:hlinkClick r:id="rId3"/>
          </p:cNvPr>
          <p:cNvPicPr preferRelativeResize="0"/>
          <p:nvPr/>
        </p:nvPicPr>
        <p:blipFill>
          <a:blip r:embed="rId4">
            <a:alphaModFix/>
          </a:blip>
          <a:stretch>
            <a:fillRect/>
          </a:stretch>
        </p:blipFill>
        <p:spPr>
          <a:xfrm>
            <a:off x="2285975" y="11817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title"/>
          </p:nvPr>
        </p:nvSpPr>
        <p:spPr>
          <a:xfrm>
            <a:off x="713250" y="1676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Fermi Paradox</a:t>
            </a:r>
            <a:endParaRPr/>
          </a:p>
        </p:txBody>
      </p:sp>
      <p:pic>
        <p:nvPicPr>
          <p:cNvPr id="374" name="Google Shape;374;p53"/>
          <p:cNvPicPr preferRelativeResize="0"/>
          <p:nvPr/>
        </p:nvPicPr>
        <p:blipFill>
          <a:blip r:embed="rId3">
            <a:alphaModFix/>
          </a:blip>
          <a:stretch>
            <a:fillRect/>
          </a:stretch>
        </p:blipFill>
        <p:spPr>
          <a:xfrm>
            <a:off x="2940600" y="3991773"/>
            <a:ext cx="3262809" cy="951325"/>
          </a:xfrm>
          <a:prstGeom prst="rect">
            <a:avLst/>
          </a:prstGeom>
          <a:noFill/>
          <a:ln>
            <a:noFill/>
          </a:ln>
        </p:spPr>
      </p:pic>
      <p:pic>
        <p:nvPicPr>
          <p:cNvPr id="375" name="Google Shape;375;p53"/>
          <p:cNvPicPr preferRelativeResize="0"/>
          <p:nvPr/>
        </p:nvPicPr>
        <p:blipFill rotWithShape="1">
          <a:blip r:embed="rId4">
            <a:alphaModFix/>
          </a:blip>
          <a:srcRect l="16075" r="6638" b="8991"/>
          <a:stretch/>
        </p:blipFill>
        <p:spPr>
          <a:xfrm>
            <a:off x="219750" y="1870087"/>
            <a:ext cx="1548700" cy="1403325"/>
          </a:xfrm>
          <a:prstGeom prst="rect">
            <a:avLst/>
          </a:prstGeom>
          <a:noFill/>
          <a:ln>
            <a:noFill/>
          </a:ln>
        </p:spPr>
      </p:pic>
      <p:sp>
        <p:nvSpPr>
          <p:cNvPr id="376" name="Google Shape;376;p53"/>
          <p:cNvSpPr txBox="1">
            <a:spLocks noGrp="1"/>
          </p:cNvSpPr>
          <p:nvPr>
            <p:ph type="subTitle" idx="1"/>
          </p:nvPr>
        </p:nvSpPr>
        <p:spPr>
          <a:xfrm>
            <a:off x="713250" y="881375"/>
            <a:ext cx="7717500" cy="3110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Italian Nuclear physicist Enrico Fermi proposed this paradox</a:t>
            </a:r>
            <a:endParaRPr sz="1500"/>
          </a:p>
          <a:p>
            <a:pPr marL="457200" lvl="0" indent="-323850" algn="l" rtl="0">
              <a:spcBef>
                <a:spcPts val="0"/>
              </a:spcBef>
              <a:spcAft>
                <a:spcPts val="0"/>
              </a:spcAft>
              <a:buSzPts val="1500"/>
              <a:buChar char="-"/>
            </a:pPr>
            <a:r>
              <a:rPr lang="en" sz="1500"/>
              <a:t>Simply put “Where is everybody?” (Fermi questioned this after lunch at Los                   	     	Alamos Laboratory after a discussion on UFOs)</a:t>
            </a:r>
            <a:endParaRPr sz="1500"/>
          </a:p>
          <a:p>
            <a:pPr marL="1371600" lvl="2" indent="-323850" algn="l" rtl="0">
              <a:spcBef>
                <a:spcPts val="0"/>
              </a:spcBef>
              <a:spcAft>
                <a:spcPts val="0"/>
              </a:spcAft>
              <a:buClr>
                <a:schemeClr val="dk2"/>
              </a:buClr>
              <a:buSzPts val="1500"/>
              <a:buChar char="-"/>
            </a:pPr>
            <a:r>
              <a:rPr lang="en" sz="1500"/>
              <a:t>He estimated that there were a large number of stars in the galaxy (around 3 billion with many of them much older than the sun) and that there was high percentage that many of these stars hosted planets that are suitable for life to grow on </a:t>
            </a:r>
            <a:endParaRPr sz="1500"/>
          </a:p>
          <a:p>
            <a:pPr marL="1371600" lvl="2" indent="-323850" algn="l" rtl="0">
              <a:spcBef>
                <a:spcPts val="0"/>
              </a:spcBef>
              <a:spcAft>
                <a:spcPts val="0"/>
              </a:spcAft>
              <a:buClr>
                <a:schemeClr val="dk2"/>
              </a:buClr>
              <a:buSzPts val="1500"/>
              <a:buChar char="-"/>
            </a:pPr>
            <a:r>
              <a:rPr lang="en" sz="1500"/>
              <a:t>In this percentage of habitable planets, there also a likelihood that </a:t>
            </a:r>
            <a:endParaRPr sz="1500"/>
          </a:p>
          <a:p>
            <a:pPr marL="1371600" lvl="2" indent="-323850" algn="l" rtl="0">
              <a:spcBef>
                <a:spcPts val="0"/>
              </a:spcBef>
              <a:spcAft>
                <a:spcPts val="0"/>
              </a:spcAft>
              <a:buClr>
                <a:schemeClr val="dk2"/>
              </a:buClr>
              <a:buSzPts val="1500"/>
              <a:buChar char="-"/>
            </a:pPr>
            <a:r>
              <a:rPr lang="en" sz="1500"/>
              <a:t>Because of the constant expansion of space, our space exploration technology (as much as its advancing) would still take millions of years to colonise, so Fermi posed that if there were civilisations on these significantly older planets, wouldn’t they have colonised or visited these other planets?</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4"/>
          <p:cNvPicPr preferRelativeResize="0"/>
          <p:nvPr/>
        </p:nvPicPr>
        <p:blipFill>
          <a:blip r:embed="rId3">
            <a:alphaModFix/>
          </a:blip>
          <a:stretch>
            <a:fillRect/>
          </a:stretch>
        </p:blipFill>
        <p:spPr>
          <a:xfrm>
            <a:off x="1061837" y="730972"/>
            <a:ext cx="7020324" cy="3681550"/>
          </a:xfrm>
          <a:prstGeom prst="rect">
            <a:avLst/>
          </a:prstGeom>
          <a:noFill/>
          <a:ln>
            <a:noFill/>
          </a:ln>
        </p:spPr>
      </p:pic>
      <p:sp>
        <p:nvSpPr>
          <p:cNvPr id="382" name="Google Shape;382;p54"/>
          <p:cNvSpPr txBox="1">
            <a:spLocks noGrp="1"/>
          </p:cNvSpPr>
          <p:nvPr>
            <p:ph type="title"/>
          </p:nvPr>
        </p:nvSpPr>
        <p:spPr>
          <a:xfrm>
            <a:off x="713238" y="-9245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Fermi Paradox</a:t>
            </a:r>
            <a:endParaRPr/>
          </a:p>
        </p:txBody>
      </p:sp>
      <p:sp>
        <p:nvSpPr>
          <p:cNvPr id="383" name="Google Shape;383;p54"/>
          <p:cNvSpPr txBox="1"/>
          <p:nvPr/>
        </p:nvSpPr>
        <p:spPr>
          <a:xfrm>
            <a:off x="1397850" y="4345975"/>
            <a:ext cx="6348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https://waitbutwhy.com/2014/05/fermi-paradox.html</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Counter Arguments Against the Fermi Paradox</a:t>
            </a:r>
            <a:endParaRPr sz="2300"/>
          </a:p>
        </p:txBody>
      </p:sp>
      <p:sp>
        <p:nvSpPr>
          <p:cNvPr id="389" name="Google Shape;389;p55"/>
          <p:cNvSpPr txBox="1">
            <a:spLocks noGrp="1"/>
          </p:cNvSpPr>
          <p:nvPr>
            <p:ph type="subTitle" idx="1"/>
          </p:nvPr>
        </p:nvSpPr>
        <p:spPr>
          <a:xfrm>
            <a:off x="747800" y="1351725"/>
            <a:ext cx="7683000" cy="3110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arenR"/>
            </a:pPr>
            <a:r>
              <a:rPr lang="en" sz="1500" b="1" dirty="0"/>
              <a:t>They are too far away to contact:</a:t>
            </a:r>
            <a:endParaRPr sz="1500" b="1" dirty="0"/>
          </a:p>
          <a:p>
            <a:pPr marL="0" lvl="0" indent="0" algn="l" rtl="0">
              <a:spcBef>
                <a:spcPts val="1600"/>
              </a:spcBef>
              <a:spcAft>
                <a:spcPts val="0"/>
              </a:spcAft>
              <a:buNone/>
            </a:pPr>
            <a:r>
              <a:rPr lang="en" sz="1500" dirty="0"/>
              <a:t>Light Years are a unit of measurement that many people cannot grasp, and our galaxy nears over 150,000 light years. Ultimately, to communicate over this distance would prove to be difficult more any intelligent </a:t>
            </a:r>
            <a:r>
              <a:rPr lang="en" sz="1500" dirty="0" err="1"/>
              <a:t>civilisation</a:t>
            </a:r>
            <a:r>
              <a:rPr lang="en" sz="1500" dirty="0"/>
              <a:t>, including us. Similarly, receiving those signals from other </a:t>
            </a:r>
            <a:r>
              <a:rPr lang="en" sz="1500" dirty="0" err="1"/>
              <a:t>civilisations</a:t>
            </a:r>
            <a:r>
              <a:rPr lang="en" sz="1500" dirty="0"/>
              <a:t> is just as difficult.</a:t>
            </a:r>
          </a:p>
          <a:p>
            <a:pPr marL="0" lvl="0" indent="0" algn="l" rtl="0">
              <a:spcBef>
                <a:spcPts val="1600"/>
              </a:spcBef>
              <a:spcAft>
                <a:spcPts val="0"/>
              </a:spcAft>
              <a:buNone/>
            </a:pPr>
            <a:r>
              <a:rPr lang="en" sz="1500" b="1" dirty="0">
                <a:solidFill>
                  <a:schemeClr val="bg2"/>
                </a:solidFill>
              </a:rPr>
              <a:t>   </a:t>
            </a:r>
            <a:r>
              <a:rPr lang="en" sz="1400" b="1" dirty="0">
                <a:solidFill>
                  <a:schemeClr val="bg2"/>
                </a:solidFill>
              </a:rPr>
              <a:t>2)    </a:t>
            </a:r>
            <a:r>
              <a:rPr lang="en" sz="1500" b="1" dirty="0"/>
              <a:t>We may be the first </a:t>
            </a:r>
            <a:r>
              <a:rPr lang="en" sz="1500" b="1" dirty="0" err="1"/>
              <a:t>civilisation</a:t>
            </a:r>
            <a:r>
              <a:rPr lang="en" sz="1500" b="1" dirty="0"/>
              <a:t> in this galaxy</a:t>
            </a:r>
            <a:endParaRPr sz="1500" b="1" dirty="0"/>
          </a:p>
          <a:p>
            <a:pPr marL="0" lvl="0" indent="0" algn="l" rtl="0">
              <a:spcBef>
                <a:spcPts val="1600"/>
              </a:spcBef>
              <a:spcAft>
                <a:spcPts val="1600"/>
              </a:spcAft>
              <a:buNone/>
            </a:pPr>
            <a:r>
              <a:rPr lang="en" sz="1500" dirty="0"/>
              <a:t>Although this is a hard concept to understand, if we are the first </a:t>
            </a:r>
            <a:r>
              <a:rPr lang="en" sz="1500" dirty="0" err="1"/>
              <a:t>civilisation</a:t>
            </a:r>
            <a:r>
              <a:rPr lang="en" sz="1500" dirty="0"/>
              <a:t> then it may be millions of years before the next </a:t>
            </a:r>
            <a:r>
              <a:rPr lang="en" sz="1500" dirty="0" err="1"/>
              <a:t>civilisation</a:t>
            </a:r>
            <a:r>
              <a:rPr lang="en" sz="1500" dirty="0"/>
              <a:t> is born and even more years before that </a:t>
            </a:r>
            <a:r>
              <a:rPr lang="en" sz="1500" dirty="0" err="1"/>
              <a:t>civilisation</a:t>
            </a:r>
            <a:r>
              <a:rPr lang="en" sz="1500" dirty="0"/>
              <a:t> can communicate. By that time we will our </a:t>
            </a:r>
            <a:r>
              <a:rPr lang="en" sz="1500" dirty="0" err="1"/>
              <a:t>civilisation</a:t>
            </a:r>
            <a:r>
              <a:rPr lang="en" sz="1500" dirty="0"/>
              <a:t> may have even died off, so we would never have witnessed the creation of another </a:t>
            </a:r>
            <a:r>
              <a:rPr lang="en" sz="1500" dirty="0" err="1"/>
              <a:t>civilisation</a:t>
            </a:r>
            <a:r>
              <a:rPr lang="en" sz="1500" dirty="0"/>
              <a:t>. If this was to happen, then this process would likely repeat itself, making it near impossible for a </a:t>
            </a:r>
            <a:r>
              <a:rPr lang="en" sz="1500" dirty="0" err="1"/>
              <a:t>civilisation</a:t>
            </a:r>
            <a:r>
              <a:rPr lang="en" sz="1500" dirty="0"/>
              <a:t> to communicate with another </a:t>
            </a:r>
            <a:r>
              <a:rPr lang="en" sz="1500" dirty="0" err="1"/>
              <a:t>civilisation</a:t>
            </a:r>
            <a:r>
              <a:rPr lang="en" sz="1500" dirty="0"/>
              <a:t> if the life cycle of each </a:t>
            </a:r>
            <a:r>
              <a:rPr lang="en" sz="1500" dirty="0" err="1"/>
              <a:t>civilisation</a:t>
            </a:r>
            <a:r>
              <a:rPr lang="en" sz="1500" dirty="0"/>
              <a:t> alternates.</a:t>
            </a:r>
            <a:endParaRPr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Counter Arguments Against the Fermi Paradox</a:t>
            </a:r>
            <a:endParaRPr sz="2300"/>
          </a:p>
        </p:txBody>
      </p:sp>
      <p:sp>
        <p:nvSpPr>
          <p:cNvPr id="395" name="Google Shape;395;p56"/>
          <p:cNvSpPr txBox="1">
            <a:spLocks noGrp="1"/>
          </p:cNvSpPr>
          <p:nvPr>
            <p:ph type="subTitle" idx="1"/>
          </p:nvPr>
        </p:nvSpPr>
        <p:spPr>
          <a:xfrm>
            <a:off x="730500" y="635100"/>
            <a:ext cx="7683000" cy="426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AutoNum type="arabicPeriod"/>
            </a:pPr>
            <a:endParaRPr sz="1500" dirty="0"/>
          </a:p>
          <a:p>
            <a:pPr marL="457200" lvl="0" indent="-323850" algn="l" rtl="0">
              <a:spcBef>
                <a:spcPts val="0"/>
              </a:spcBef>
              <a:spcAft>
                <a:spcPts val="0"/>
              </a:spcAft>
              <a:buClr>
                <a:schemeClr val="dk1"/>
              </a:buClr>
              <a:buSzPts val="1500"/>
              <a:buAutoNum type="arabicPeriod"/>
            </a:pPr>
            <a:endParaRPr sz="1500" dirty="0"/>
          </a:p>
          <a:p>
            <a:pPr marL="133350" lvl="0" indent="0" algn="l" rtl="0">
              <a:spcBef>
                <a:spcPts val="0"/>
              </a:spcBef>
              <a:spcAft>
                <a:spcPts val="0"/>
              </a:spcAft>
              <a:buSzPts val="1500"/>
            </a:pPr>
            <a:r>
              <a:rPr lang="en" sz="1200" b="1" dirty="0">
                <a:solidFill>
                  <a:schemeClr val="bg2"/>
                </a:solidFill>
              </a:rPr>
              <a:t>    3) </a:t>
            </a:r>
            <a:r>
              <a:rPr lang="en" sz="1500" b="1" dirty="0"/>
              <a:t>The Zoo Hypothesis</a:t>
            </a:r>
            <a:endParaRPr sz="1500" b="1" dirty="0"/>
          </a:p>
          <a:p>
            <a:pPr marL="0" lvl="0" indent="0" algn="l" rtl="0">
              <a:spcBef>
                <a:spcPts val="1600"/>
              </a:spcBef>
              <a:spcAft>
                <a:spcPts val="0"/>
              </a:spcAft>
              <a:buNone/>
            </a:pPr>
            <a:r>
              <a:rPr lang="en" sz="1500" dirty="0"/>
              <a:t>This hypothesis states that if there are </a:t>
            </a:r>
            <a:r>
              <a:rPr lang="en" sz="1500" dirty="0" err="1"/>
              <a:t>civilisations</a:t>
            </a:r>
            <a:r>
              <a:rPr lang="en" sz="1500" dirty="0"/>
              <a:t> out there, then they are deliberately ignoring us and our communications. This was </a:t>
            </a:r>
            <a:r>
              <a:rPr lang="en" sz="1500" dirty="0" err="1"/>
              <a:t>hypothesised</a:t>
            </a:r>
            <a:r>
              <a:rPr lang="en" sz="1500" dirty="0"/>
              <a:t> by John A. Ball in 1973 when addressing the Fermi Paradox and other assumptions made by SETI. </a:t>
            </a:r>
            <a:endParaRPr sz="1500" dirty="0"/>
          </a:p>
          <a:p>
            <a:pPr marL="0" lvl="0" indent="0" algn="l" rtl="0">
              <a:lnSpc>
                <a:spcPct val="100000"/>
              </a:lnSpc>
              <a:spcBef>
                <a:spcPts val="0"/>
              </a:spcBef>
              <a:spcAft>
                <a:spcPts val="0"/>
              </a:spcAft>
              <a:buNone/>
            </a:pPr>
            <a:r>
              <a:rPr lang="en" sz="1350" i="1" dirty="0">
                <a:latin typeface="Arial"/>
                <a:ea typeface="Arial"/>
                <a:cs typeface="Arial"/>
                <a:sym typeface="Arial"/>
              </a:rPr>
              <a:t>“I believe that the only way that we can understand the apparent non-interaction between “them” and us is to hypothesize that they are deliberately avoiding interaction and that they have set aside the area in which we live as a zoo.</a:t>
            </a:r>
            <a:endParaRPr sz="1350" i="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50" i="1" dirty="0">
                <a:latin typeface="Arial"/>
                <a:ea typeface="Arial"/>
                <a:cs typeface="Arial"/>
                <a:sym typeface="Arial"/>
              </a:rPr>
              <a:t>“The zoo hypothesis predicts that we shall never find them because they do not want to be found and they have the technological ability to ensure this. Thus this hypothesis is falsifiable, but not, in principle, confirmable by future observations.”</a:t>
            </a:r>
            <a:endParaRPr sz="1350" i="1" dirty="0">
              <a:latin typeface="Arial"/>
              <a:ea typeface="Arial"/>
              <a:cs typeface="Arial"/>
              <a:sym typeface="Arial"/>
            </a:endParaRPr>
          </a:p>
          <a:p>
            <a:pPr marL="0" lvl="0" indent="0" algn="l" rtl="0">
              <a:spcBef>
                <a:spcPts val="0"/>
              </a:spcBef>
              <a:spcAft>
                <a:spcPts val="1600"/>
              </a:spcAft>
              <a:buNone/>
            </a:pPr>
            <a:endParaRPr sz="1500" dirty="0"/>
          </a:p>
        </p:txBody>
      </p:sp>
      <p:pic>
        <p:nvPicPr>
          <p:cNvPr id="396" name="Google Shape;396;p56"/>
          <p:cNvPicPr preferRelativeResize="0"/>
          <p:nvPr/>
        </p:nvPicPr>
        <p:blipFill>
          <a:blip r:embed="rId3">
            <a:alphaModFix/>
          </a:blip>
          <a:stretch>
            <a:fillRect/>
          </a:stretch>
        </p:blipFill>
        <p:spPr>
          <a:xfrm>
            <a:off x="5124225" y="3369925"/>
            <a:ext cx="2573674" cy="171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Counter Arguments Against the Fermi Paradox</a:t>
            </a:r>
            <a:endParaRPr sz="2300"/>
          </a:p>
        </p:txBody>
      </p:sp>
      <p:sp>
        <p:nvSpPr>
          <p:cNvPr id="402" name="Google Shape;402;p57"/>
          <p:cNvSpPr txBox="1">
            <a:spLocks noGrp="1"/>
          </p:cNvSpPr>
          <p:nvPr>
            <p:ph type="subTitle" idx="1"/>
          </p:nvPr>
        </p:nvSpPr>
        <p:spPr>
          <a:xfrm>
            <a:off x="730475" y="334575"/>
            <a:ext cx="7683000" cy="426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AutoNum type="arabicPeriod"/>
            </a:pPr>
            <a:endParaRPr sz="1500" dirty="0"/>
          </a:p>
          <a:p>
            <a:pPr marL="457200" lvl="0" indent="-323850" algn="l" rtl="0">
              <a:spcBef>
                <a:spcPts val="0"/>
              </a:spcBef>
              <a:spcAft>
                <a:spcPts val="0"/>
              </a:spcAft>
              <a:buClr>
                <a:schemeClr val="dk1"/>
              </a:buClr>
              <a:buSzPts val="1500"/>
              <a:buAutoNum type="arabicPeriod"/>
            </a:pPr>
            <a:endParaRPr sz="1500" dirty="0"/>
          </a:p>
          <a:p>
            <a:pPr marL="457200" lvl="0" indent="-323850" algn="l" rtl="0">
              <a:spcBef>
                <a:spcPts val="0"/>
              </a:spcBef>
              <a:spcAft>
                <a:spcPts val="0"/>
              </a:spcAft>
              <a:buClr>
                <a:schemeClr val="dk1"/>
              </a:buClr>
              <a:buSzPts val="1500"/>
              <a:buAutoNum type="arabicPeriod"/>
            </a:pPr>
            <a:endParaRPr sz="1500" b="1" dirty="0"/>
          </a:p>
          <a:p>
            <a:pPr marL="133350" lvl="0" indent="0" algn="l" rtl="0">
              <a:spcBef>
                <a:spcPts val="0"/>
              </a:spcBef>
              <a:spcAft>
                <a:spcPts val="0"/>
              </a:spcAft>
              <a:buSzPts val="1500"/>
            </a:pPr>
            <a:r>
              <a:rPr lang="en" sz="1500" b="1" dirty="0"/>
              <a:t>     </a:t>
            </a:r>
            <a:r>
              <a:rPr lang="en" sz="1500" b="1" dirty="0">
                <a:solidFill>
                  <a:schemeClr val="bg2"/>
                </a:solidFill>
              </a:rPr>
              <a:t>     </a:t>
            </a:r>
            <a:r>
              <a:rPr lang="en" sz="1200" b="1" dirty="0">
                <a:solidFill>
                  <a:schemeClr val="bg2"/>
                </a:solidFill>
              </a:rPr>
              <a:t>4)     </a:t>
            </a:r>
            <a:r>
              <a:rPr lang="en" sz="1500" b="1" dirty="0"/>
              <a:t>The Great Filter</a:t>
            </a:r>
            <a:endParaRPr sz="1500" b="1" dirty="0"/>
          </a:p>
          <a:p>
            <a:pPr marL="457200" lvl="0" indent="0" algn="l" rtl="0">
              <a:spcBef>
                <a:spcPts val="1600"/>
              </a:spcBef>
              <a:spcAft>
                <a:spcPts val="0"/>
              </a:spcAft>
              <a:buNone/>
            </a:pPr>
            <a:r>
              <a:rPr lang="en" sz="1500" dirty="0"/>
              <a:t>The Great Filter was proposed by Robin Hanson and he suggested that </a:t>
            </a:r>
            <a:r>
              <a:rPr lang="en" sz="1350" i="1" dirty="0"/>
              <a:t>“The Great Filter can be thought of as a probability barrier. It consists of [one or] more highly improbable evolutionary transitions or steps whose occurrence is required in order for an </a:t>
            </a:r>
            <a:r>
              <a:rPr lang="en" sz="1350" i="1" dirty="0" err="1"/>
              <a:t>Earth?like</a:t>
            </a:r>
            <a:r>
              <a:rPr lang="en" sz="1350" i="1" dirty="0"/>
              <a:t> planet to produce an intelligent civilization of a type that would be visible to us with our current observation technology.” </a:t>
            </a:r>
            <a:r>
              <a:rPr lang="en" sz="1350" dirty="0"/>
              <a:t>Essentially, the Great Filter states that there is an extremely difficult obstacle that </a:t>
            </a:r>
            <a:r>
              <a:rPr lang="en" sz="1350" dirty="0" err="1"/>
              <a:t>civilisations</a:t>
            </a:r>
            <a:r>
              <a:rPr lang="en" sz="1350" dirty="0"/>
              <a:t> must overcome. To today, physicists are still unsure whether we have already overcome this obstacle or if we are leading up to it. One of the main guesses for the 					  Great Filter (if it is ahead of us) is climate change or a consequence of </a:t>
            </a:r>
            <a:endParaRPr sz="1350" dirty="0"/>
          </a:p>
          <a:p>
            <a:pPr marL="457200" lvl="0" indent="0" algn="l" rtl="0">
              <a:spcBef>
                <a:spcPts val="0"/>
              </a:spcBef>
              <a:spcAft>
                <a:spcPts val="0"/>
              </a:spcAft>
              <a:buNone/>
            </a:pPr>
            <a:r>
              <a:rPr lang="en" sz="1350" dirty="0"/>
              <a:t>				  of our technology (</a:t>
            </a:r>
            <a:r>
              <a:rPr lang="en" sz="1350" dirty="0" err="1"/>
              <a:t>e.g</a:t>
            </a:r>
            <a:r>
              <a:rPr lang="en" sz="1350" dirty="0"/>
              <a:t>: extremely advanced artificial intelligence or a </a:t>
            </a:r>
            <a:endParaRPr sz="1350" dirty="0"/>
          </a:p>
          <a:p>
            <a:pPr marL="457200" lvl="0" indent="0" algn="l" rtl="0">
              <a:spcBef>
                <a:spcPts val="0"/>
              </a:spcBef>
              <a:spcAft>
                <a:spcPts val="0"/>
              </a:spcAft>
              <a:buNone/>
            </a:pPr>
            <a:r>
              <a:rPr lang="en" sz="1350" dirty="0"/>
              <a:t>				  Doomsday device)</a:t>
            </a:r>
            <a:endParaRPr sz="1350" dirty="0"/>
          </a:p>
          <a:p>
            <a:pPr marL="457200" lvl="0" indent="0" algn="l" rtl="0">
              <a:spcBef>
                <a:spcPts val="1600"/>
              </a:spcBef>
              <a:spcAft>
                <a:spcPts val="0"/>
              </a:spcAft>
              <a:buNone/>
            </a:pPr>
            <a:r>
              <a:rPr lang="en" sz="1350" dirty="0"/>
              <a:t>: </a:t>
            </a:r>
            <a:endParaRPr sz="1350" dirty="0"/>
          </a:p>
          <a:p>
            <a:pPr marL="0" lvl="0" indent="0" algn="l" rtl="0">
              <a:lnSpc>
                <a:spcPct val="100000"/>
              </a:lnSpc>
              <a:spcBef>
                <a:spcPts val="1600"/>
              </a:spcBef>
              <a:spcAft>
                <a:spcPts val="0"/>
              </a:spcAft>
              <a:buNone/>
            </a:pPr>
            <a:endParaRPr sz="1350" i="1" dirty="0">
              <a:latin typeface="Arial"/>
              <a:ea typeface="Arial"/>
              <a:cs typeface="Arial"/>
              <a:sym typeface="Arial"/>
            </a:endParaRPr>
          </a:p>
          <a:p>
            <a:pPr marL="0" lvl="0" indent="0" algn="l" rtl="0">
              <a:spcBef>
                <a:spcPts val="0"/>
              </a:spcBef>
              <a:spcAft>
                <a:spcPts val="1600"/>
              </a:spcAft>
              <a:buNone/>
            </a:pPr>
            <a:endParaRPr sz="1500" dirty="0"/>
          </a:p>
        </p:txBody>
      </p:sp>
      <p:pic>
        <p:nvPicPr>
          <p:cNvPr id="403" name="Google Shape;403;p57"/>
          <p:cNvPicPr preferRelativeResize="0"/>
          <p:nvPr/>
        </p:nvPicPr>
        <p:blipFill>
          <a:blip r:embed="rId3">
            <a:alphaModFix/>
          </a:blip>
          <a:stretch>
            <a:fillRect/>
          </a:stretch>
        </p:blipFill>
        <p:spPr>
          <a:xfrm>
            <a:off x="435200" y="3106875"/>
            <a:ext cx="2512200" cy="1944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604025" y="1753950"/>
            <a:ext cx="3371700" cy="16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 </a:t>
            </a:r>
            <a:endParaRPr/>
          </a:p>
        </p:txBody>
      </p:sp>
      <p:sp>
        <p:nvSpPr>
          <p:cNvPr id="409" name="Google Shape;409;p58"/>
          <p:cNvSpPr/>
          <p:nvPr/>
        </p:nvSpPr>
        <p:spPr>
          <a:xfrm>
            <a:off x="1700150" y="1400338"/>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8"/>
          <p:cNvSpPr/>
          <p:nvPr/>
        </p:nvSpPr>
        <p:spPr>
          <a:xfrm>
            <a:off x="4803525" y="2888763"/>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8"/>
          <p:cNvSpPr/>
          <p:nvPr/>
        </p:nvSpPr>
        <p:spPr>
          <a:xfrm>
            <a:off x="3748300" y="3721825"/>
            <a:ext cx="2180057" cy="2184534"/>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gradFill>
            <a:gsLst>
              <a:gs pos="0">
                <a:srgbClr val="869FB1"/>
              </a:gs>
              <a:gs pos="100000">
                <a:srgbClr val="0B539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8"/>
          <p:cNvSpPr/>
          <p:nvPr/>
        </p:nvSpPr>
        <p:spPr>
          <a:xfrm>
            <a:off x="4698225" y="-615450"/>
            <a:ext cx="2329224" cy="2302910"/>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gradFill>
            <a:gsLst>
              <a:gs pos="0">
                <a:srgbClr val="869FB1"/>
              </a:gs>
              <a:gs pos="100000">
                <a:srgbClr val="0B539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p:nvPr/>
        </p:nvSpPr>
        <p:spPr>
          <a:xfrm>
            <a:off x="713225" y="1219025"/>
            <a:ext cx="1055700" cy="3080700"/>
          </a:xfrm>
          <a:prstGeom prst="rect">
            <a:avLst/>
          </a:prstGeom>
          <a:noFill/>
          <a:ln w="9525" cap="flat" cmpd="sng">
            <a:solidFill>
              <a:srgbClr val="DDDAC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4"/>
          <p:cNvSpPr txBox="1">
            <a:spLocks noGrp="1"/>
          </p:cNvSpPr>
          <p:nvPr>
            <p:ph type="subTitle" idx="4294967295"/>
          </p:nvPr>
        </p:nvSpPr>
        <p:spPr>
          <a:xfrm>
            <a:off x="1759475" y="1288700"/>
            <a:ext cx="6671400" cy="706800"/>
          </a:xfrm>
          <a:prstGeom prst="rect">
            <a:avLst/>
          </a:prstGeom>
        </p:spPr>
        <p:txBody>
          <a:bodyPr spcFirstLastPara="1" wrap="square" lIns="137150" tIns="91425" rIns="0" bIns="91425" anchor="t" anchorCtr="0">
            <a:noAutofit/>
          </a:bodyPr>
          <a:lstStyle/>
          <a:p>
            <a:pPr marL="0" lvl="0" indent="0" algn="l" rtl="0">
              <a:spcBef>
                <a:spcPts val="0"/>
              </a:spcBef>
              <a:spcAft>
                <a:spcPts val="1200"/>
              </a:spcAft>
              <a:buClr>
                <a:schemeClr val="dk1"/>
              </a:buClr>
              <a:buSzPts val="1100"/>
              <a:buFont typeface="Arial"/>
              <a:buNone/>
            </a:pPr>
            <a:r>
              <a:rPr lang="en"/>
              <a:t>Apply the Drake equation: N = R* f</a:t>
            </a:r>
            <a:r>
              <a:rPr lang="en" sz="1200"/>
              <a:t>p</a:t>
            </a:r>
            <a:r>
              <a:rPr lang="en"/>
              <a:t>n</a:t>
            </a:r>
            <a:r>
              <a:rPr lang="en" sz="1200"/>
              <a:t>e</a:t>
            </a:r>
            <a:r>
              <a:rPr lang="en"/>
              <a:t>f</a:t>
            </a:r>
            <a:r>
              <a:rPr lang="en" sz="1200"/>
              <a:t>l</a:t>
            </a:r>
            <a:r>
              <a:rPr lang="en"/>
              <a:t>f</a:t>
            </a:r>
            <a:r>
              <a:rPr lang="en" sz="1200"/>
              <a:t>i</a:t>
            </a:r>
            <a:r>
              <a:rPr lang="en"/>
              <a:t>f</a:t>
            </a:r>
            <a:r>
              <a:rPr lang="en" sz="1200"/>
              <a:t>c</a:t>
            </a:r>
            <a:r>
              <a:rPr lang="en"/>
              <a:t> L, as a way of predicting the likelihood of life existing in the Universe by making reasonable assumptions based on evidence and speculation</a:t>
            </a:r>
            <a:endParaRPr/>
          </a:p>
        </p:txBody>
      </p:sp>
      <p:sp>
        <p:nvSpPr>
          <p:cNvPr id="282" name="Google Shape;282;p44"/>
          <p:cNvSpPr txBox="1">
            <a:spLocks noGrp="1"/>
          </p:cNvSpPr>
          <p:nvPr>
            <p:ph type="subTitle" idx="4294967295"/>
          </p:nvPr>
        </p:nvSpPr>
        <p:spPr>
          <a:xfrm>
            <a:off x="1759475" y="3002741"/>
            <a:ext cx="6671400" cy="706800"/>
          </a:xfrm>
          <a:prstGeom prst="rect">
            <a:avLst/>
          </a:prstGeom>
        </p:spPr>
        <p:txBody>
          <a:bodyPr spcFirstLastPara="1" wrap="square" lIns="137150" tIns="91425" rIns="0" bIns="91425" anchor="t" anchorCtr="0">
            <a:noAutofit/>
          </a:bodyPr>
          <a:lstStyle/>
          <a:p>
            <a:pPr marL="0" lvl="0" indent="0" algn="l" rtl="0">
              <a:spcBef>
                <a:spcPts val="0"/>
              </a:spcBef>
              <a:spcAft>
                <a:spcPts val="1200"/>
              </a:spcAft>
              <a:buNone/>
            </a:pPr>
            <a:r>
              <a:rPr lang="en"/>
              <a:t>Explain the use of the Fermi paradox to question the possibility of life outside Earth’s Solar System and identify its counter arguments</a:t>
            </a:r>
            <a:endParaRPr/>
          </a:p>
        </p:txBody>
      </p:sp>
      <p:sp>
        <p:nvSpPr>
          <p:cNvPr id="283" name="Google Shape;283;p44"/>
          <p:cNvSpPr txBox="1">
            <a:spLocks noGrp="1"/>
          </p:cNvSpPr>
          <p:nvPr>
            <p:ph type="title" idx="4294967295"/>
          </p:nvPr>
        </p:nvSpPr>
        <p:spPr>
          <a:xfrm>
            <a:off x="804735" y="1358050"/>
            <a:ext cx="872700" cy="4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
        <p:nvSpPr>
          <p:cNvPr id="284" name="Google Shape;284;p44"/>
          <p:cNvSpPr txBox="1">
            <a:spLocks noGrp="1"/>
          </p:cNvSpPr>
          <p:nvPr>
            <p:ph type="title" idx="4294967295"/>
          </p:nvPr>
        </p:nvSpPr>
        <p:spPr>
          <a:xfrm>
            <a:off x="804734" y="3023321"/>
            <a:ext cx="872700" cy="4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02</a:t>
            </a:r>
            <a:endParaRPr>
              <a:solidFill>
                <a:schemeClr val="dk2"/>
              </a:solidFill>
            </a:endParaRPr>
          </a:p>
        </p:txBody>
      </p:sp>
      <p:sp>
        <p:nvSpPr>
          <p:cNvPr id="285" name="Google Shape;285;p44"/>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Key Knowledge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body" idx="1"/>
          </p:nvPr>
        </p:nvSpPr>
        <p:spPr>
          <a:xfrm>
            <a:off x="713225" y="1237900"/>
            <a:ext cx="7717500" cy="325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500" b="1"/>
              <a:t>Main requirement for life is:</a:t>
            </a:r>
            <a:r>
              <a:rPr lang="en" sz="1500"/>
              <a:t> </a:t>
            </a:r>
            <a:endParaRPr sz="1500"/>
          </a:p>
          <a:p>
            <a:pPr marL="914400" lvl="1" indent="-323850" algn="l" rtl="0">
              <a:spcBef>
                <a:spcPts val="0"/>
              </a:spcBef>
              <a:spcAft>
                <a:spcPts val="0"/>
              </a:spcAft>
              <a:buClr>
                <a:srgbClr val="FF6B65"/>
              </a:buClr>
              <a:buSzPts val="1500"/>
              <a:buChar char="-"/>
            </a:pPr>
            <a:r>
              <a:rPr lang="en" sz="1500"/>
              <a:t>Water</a:t>
            </a:r>
            <a:endParaRPr sz="1500"/>
          </a:p>
          <a:p>
            <a:pPr marL="914400" lvl="1" indent="-323850" algn="l" rtl="0">
              <a:spcBef>
                <a:spcPts val="0"/>
              </a:spcBef>
              <a:spcAft>
                <a:spcPts val="0"/>
              </a:spcAft>
              <a:buClr>
                <a:srgbClr val="FF6B65"/>
              </a:buClr>
              <a:buSzPts val="1500"/>
              <a:buChar char="-"/>
            </a:pPr>
            <a:r>
              <a:rPr lang="en" sz="1500"/>
              <a:t>Bioessential Elements</a:t>
            </a:r>
            <a:endParaRPr sz="1500"/>
          </a:p>
          <a:p>
            <a:pPr marL="0" lvl="0" indent="0" algn="l" rtl="0">
              <a:spcBef>
                <a:spcPts val="1200"/>
              </a:spcBef>
              <a:spcAft>
                <a:spcPts val="0"/>
              </a:spcAft>
              <a:buNone/>
            </a:pPr>
            <a:endParaRPr sz="1500"/>
          </a:p>
          <a:p>
            <a:pPr marL="3200400" lvl="0" indent="-323850" algn="l" rtl="0">
              <a:spcBef>
                <a:spcPts val="1200"/>
              </a:spcBef>
              <a:spcAft>
                <a:spcPts val="0"/>
              </a:spcAft>
              <a:buSzPts val="1500"/>
              <a:buChar char="-"/>
            </a:pPr>
            <a:r>
              <a:rPr lang="en" sz="1500"/>
              <a:t>Many scientists believe that life can be found on Jupiter’s moon, Europa, and Saturn’s moon, Enceladus, because of the presence of liquid water (underneath the frozen surface)</a:t>
            </a:r>
            <a:endParaRPr sz="1500"/>
          </a:p>
        </p:txBody>
      </p:sp>
      <p:sp>
        <p:nvSpPr>
          <p:cNvPr id="291" name="Google Shape;291;p45"/>
          <p:cNvSpPr txBox="1">
            <a:spLocks noGrp="1"/>
          </p:cNvSpPr>
          <p:nvPr>
            <p:ph type="title"/>
          </p:nvPr>
        </p:nvSpPr>
        <p:spPr>
          <a:xfrm>
            <a:off x="713225" y="225400"/>
            <a:ext cx="5840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Conditions For Life Beyond Earth </a:t>
            </a:r>
            <a:endParaRPr/>
          </a:p>
        </p:txBody>
      </p:sp>
      <p:sp>
        <p:nvSpPr>
          <p:cNvPr id="292" name="Google Shape;292;p45"/>
          <p:cNvSpPr/>
          <p:nvPr/>
        </p:nvSpPr>
        <p:spPr>
          <a:xfrm>
            <a:off x="6553625" y="-670400"/>
            <a:ext cx="2103654" cy="2040233"/>
          </a:xfrm>
          <a:custGeom>
            <a:avLst/>
            <a:gdLst/>
            <a:ahLst/>
            <a:cxnLst/>
            <a:rect l="l" t="t" r="r" b="b"/>
            <a:pathLst>
              <a:path w="76594" h="76249" extrusionOk="0">
                <a:moveTo>
                  <a:pt x="34600" y="1"/>
                </a:moveTo>
                <a:lnTo>
                  <a:pt x="34159" y="19432"/>
                </a:lnTo>
                <a:lnTo>
                  <a:pt x="25575" y="2001"/>
                </a:lnTo>
                <a:lnTo>
                  <a:pt x="29814" y="20956"/>
                </a:lnTo>
                <a:lnTo>
                  <a:pt x="17300" y="6085"/>
                </a:lnTo>
                <a:lnTo>
                  <a:pt x="25944" y="23492"/>
                </a:lnTo>
                <a:lnTo>
                  <a:pt x="10240" y="12050"/>
                </a:lnTo>
                <a:lnTo>
                  <a:pt x="22801" y="26873"/>
                </a:lnTo>
                <a:lnTo>
                  <a:pt x="4822" y="19515"/>
                </a:lnTo>
                <a:lnTo>
                  <a:pt x="4822" y="19515"/>
                </a:lnTo>
                <a:lnTo>
                  <a:pt x="20562" y="30909"/>
                </a:lnTo>
                <a:lnTo>
                  <a:pt x="1334" y="28075"/>
                </a:lnTo>
                <a:lnTo>
                  <a:pt x="19348" y="35362"/>
                </a:lnTo>
                <a:lnTo>
                  <a:pt x="0" y="37208"/>
                </a:lnTo>
                <a:lnTo>
                  <a:pt x="19241" y="39982"/>
                </a:lnTo>
                <a:lnTo>
                  <a:pt x="905" y="46399"/>
                </a:lnTo>
                <a:lnTo>
                  <a:pt x="20241" y="44494"/>
                </a:lnTo>
                <a:lnTo>
                  <a:pt x="3965" y="55115"/>
                </a:lnTo>
                <a:lnTo>
                  <a:pt x="22277" y="48626"/>
                </a:lnTo>
                <a:lnTo>
                  <a:pt x="22277" y="48626"/>
                </a:lnTo>
                <a:lnTo>
                  <a:pt x="9025" y="62830"/>
                </a:lnTo>
                <a:lnTo>
                  <a:pt x="9025" y="62830"/>
                </a:lnTo>
                <a:lnTo>
                  <a:pt x="25265" y="52150"/>
                </a:lnTo>
                <a:lnTo>
                  <a:pt x="25265" y="52150"/>
                </a:lnTo>
                <a:lnTo>
                  <a:pt x="15788" y="69128"/>
                </a:lnTo>
                <a:lnTo>
                  <a:pt x="28992" y="54864"/>
                </a:lnTo>
                <a:lnTo>
                  <a:pt x="28992" y="54864"/>
                </a:lnTo>
                <a:lnTo>
                  <a:pt x="23860" y="73605"/>
                </a:lnTo>
                <a:lnTo>
                  <a:pt x="33278" y="56603"/>
                </a:lnTo>
                <a:lnTo>
                  <a:pt x="32778" y="76034"/>
                </a:lnTo>
                <a:lnTo>
                  <a:pt x="37838" y="57270"/>
                </a:lnTo>
                <a:lnTo>
                  <a:pt x="42006" y="76248"/>
                </a:lnTo>
                <a:lnTo>
                  <a:pt x="42434" y="56829"/>
                </a:lnTo>
                <a:lnTo>
                  <a:pt x="51019" y="74260"/>
                </a:lnTo>
                <a:lnTo>
                  <a:pt x="46792" y="55293"/>
                </a:lnTo>
                <a:lnTo>
                  <a:pt x="59305" y="70164"/>
                </a:lnTo>
                <a:lnTo>
                  <a:pt x="50649" y="52769"/>
                </a:lnTo>
                <a:lnTo>
                  <a:pt x="66354" y="64211"/>
                </a:lnTo>
                <a:lnTo>
                  <a:pt x="53805" y="49376"/>
                </a:lnTo>
                <a:lnTo>
                  <a:pt x="53805" y="49376"/>
                </a:lnTo>
                <a:lnTo>
                  <a:pt x="71783" y="56734"/>
                </a:lnTo>
                <a:lnTo>
                  <a:pt x="56043" y="45351"/>
                </a:lnTo>
                <a:lnTo>
                  <a:pt x="75260" y="48185"/>
                </a:lnTo>
                <a:lnTo>
                  <a:pt x="57257" y="40887"/>
                </a:lnTo>
                <a:lnTo>
                  <a:pt x="76593" y="39041"/>
                </a:lnTo>
                <a:lnTo>
                  <a:pt x="57365" y="36279"/>
                </a:lnTo>
                <a:lnTo>
                  <a:pt x="75700" y="29850"/>
                </a:lnTo>
                <a:lnTo>
                  <a:pt x="56364" y="31766"/>
                </a:lnTo>
                <a:lnTo>
                  <a:pt x="72640" y="21146"/>
                </a:lnTo>
                <a:lnTo>
                  <a:pt x="54317" y="27623"/>
                </a:lnTo>
                <a:lnTo>
                  <a:pt x="54317" y="27623"/>
                </a:lnTo>
                <a:lnTo>
                  <a:pt x="67568" y="13419"/>
                </a:lnTo>
                <a:lnTo>
                  <a:pt x="51340" y="24099"/>
                </a:lnTo>
                <a:lnTo>
                  <a:pt x="60805" y="7132"/>
                </a:lnTo>
                <a:lnTo>
                  <a:pt x="47601" y="21384"/>
                </a:lnTo>
                <a:lnTo>
                  <a:pt x="52733" y="2644"/>
                </a:lnTo>
                <a:lnTo>
                  <a:pt x="43327" y="19646"/>
                </a:lnTo>
                <a:lnTo>
                  <a:pt x="43827" y="227"/>
                </a:lnTo>
                <a:lnTo>
                  <a:pt x="38755" y="18979"/>
                </a:lnTo>
                <a:lnTo>
                  <a:pt x="34600"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 name="Google Shape;293;p45"/>
          <p:cNvPicPr preferRelativeResize="0"/>
          <p:nvPr/>
        </p:nvPicPr>
        <p:blipFill>
          <a:blip r:embed="rId3">
            <a:alphaModFix/>
          </a:blip>
          <a:stretch>
            <a:fillRect/>
          </a:stretch>
        </p:blipFill>
        <p:spPr>
          <a:xfrm>
            <a:off x="666963" y="2747275"/>
            <a:ext cx="2466975"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Water:</a:t>
            </a:r>
            <a:endParaRPr/>
          </a:p>
        </p:txBody>
      </p:sp>
      <p:sp>
        <p:nvSpPr>
          <p:cNvPr id="299" name="Google Shape;299;p46"/>
          <p:cNvSpPr txBox="1">
            <a:spLocks noGrp="1"/>
          </p:cNvSpPr>
          <p:nvPr>
            <p:ph type="subTitle" idx="1"/>
          </p:nvPr>
        </p:nvSpPr>
        <p:spPr>
          <a:xfrm>
            <a:off x="3918300" y="1017725"/>
            <a:ext cx="4547100" cy="3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t>Main requirement is water:</a:t>
            </a:r>
            <a:r>
              <a:rPr lang="en" sz="1500" dirty="0"/>
              <a:t> </a:t>
            </a:r>
            <a:endParaRPr sz="1500" dirty="0"/>
          </a:p>
          <a:p>
            <a:pPr marL="457200" lvl="0" indent="-323850" algn="l" rtl="0">
              <a:spcBef>
                <a:spcPts val="1200"/>
              </a:spcBef>
              <a:spcAft>
                <a:spcPts val="0"/>
              </a:spcAft>
              <a:buSzPts val="1500"/>
              <a:buChar char="-"/>
            </a:pPr>
            <a:r>
              <a:rPr lang="en" sz="1500" dirty="0"/>
              <a:t>Water acts a solvent which allows key chemical reactions to occur. Water is a good solvent as a result of its polarity.</a:t>
            </a:r>
            <a:endParaRPr sz="1500" dirty="0"/>
          </a:p>
          <a:p>
            <a:pPr marL="457200" lvl="0" indent="-323850" algn="l" rtl="0">
              <a:spcBef>
                <a:spcPts val="0"/>
              </a:spcBef>
              <a:spcAft>
                <a:spcPts val="0"/>
              </a:spcAft>
              <a:buSzPts val="1500"/>
              <a:buChar char="-"/>
            </a:pPr>
            <a:r>
              <a:rPr lang="en" sz="1500" dirty="0"/>
              <a:t>Water assists with heat conduction and let light in </a:t>
            </a:r>
          </a:p>
          <a:p>
            <a:pPr marL="457200" lvl="0" indent="-323850" algn="l" rtl="0">
              <a:spcBef>
                <a:spcPts val="0"/>
              </a:spcBef>
              <a:spcAft>
                <a:spcPts val="0"/>
              </a:spcAft>
              <a:buSzPts val="1500"/>
              <a:buChar char="-"/>
            </a:pPr>
            <a:r>
              <a:rPr lang="en" sz="1500" dirty="0"/>
              <a:t>Critical to cellular function </a:t>
            </a:r>
            <a:endParaRPr sz="1500" dirty="0"/>
          </a:p>
          <a:p>
            <a:pPr marL="457200" lvl="0" indent="-323850" algn="l" rtl="0">
              <a:spcBef>
                <a:spcPts val="0"/>
              </a:spcBef>
              <a:spcAft>
                <a:spcPts val="0"/>
              </a:spcAft>
              <a:buSzPts val="1500"/>
              <a:buChar char="-"/>
            </a:pPr>
            <a:r>
              <a:rPr lang="en" sz="1500" dirty="0"/>
              <a:t>Fluid that lubricates the working of the cell</a:t>
            </a:r>
            <a:endParaRPr sz="1500" dirty="0"/>
          </a:p>
          <a:p>
            <a:pPr marL="457200" lvl="0" indent="-323850" algn="l" rtl="0">
              <a:spcBef>
                <a:spcPts val="0"/>
              </a:spcBef>
              <a:spcAft>
                <a:spcPts val="0"/>
              </a:spcAft>
              <a:buSzPts val="1500"/>
              <a:buChar char="-"/>
            </a:pPr>
            <a:r>
              <a:rPr lang="en" sz="1500" dirty="0"/>
              <a:t>Waters abundance is why life depends on it</a:t>
            </a:r>
            <a:endParaRPr sz="1500" dirty="0"/>
          </a:p>
          <a:p>
            <a:pPr marL="457200" lvl="0" indent="-323850" algn="l" rtl="0">
              <a:spcBef>
                <a:spcPts val="0"/>
              </a:spcBef>
              <a:spcAft>
                <a:spcPts val="0"/>
              </a:spcAft>
              <a:buSzPts val="1500"/>
              <a:buChar char="-"/>
            </a:pPr>
            <a:r>
              <a:rPr lang="en" sz="1500" dirty="0"/>
              <a:t>Serves as a transform medium for nutrients</a:t>
            </a:r>
            <a:endParaRPr sz="1500" dirty="0"/>
          </a:p>
          <a:p>
            <a:pPr marL="0" lvl="0" indent="0" algn="l" rtl="0">
              <a:spcBef>
                <a:spcPts val="1200"/>
              </a:spcBef>
              <a:spcAft>
                <a:spcPts val="0"/>
              </a:spcAft>
              <a:buNone/>
            </a:pPr>
            <a:r>
              <a:rPr lang="en" sz="1500" dirty="0"/>
              <a:t> </a:t>
            </a:r>
            <a:endParaRPr sz="1500" dirty="0"/>
          </a:p>
          <a:p>
            <a:pPr marL="2286000" lvl="0" indent="-317500" algn="l" rtl="0">
              <a:spcBef>
                <a:spcPts val="1600"/>
              </a:spcBef>
              <a:spcAft>
                <a:spcPts val="0"/>
              </a:spcAft>
              <a:buSzPts val="1400"/>
              <a:buChar char="-"/>
            </a:pPr>
            <a:endParaRPr dirty="0"/>
          </a:p>
        </p:txBody>
      </p:sp>
      <p:pic>
        <p:nvPicPr>
          <p:cNvPr id="300" name="Google Shape;300;p46"/>
          <p:cNvPicPr preferRelativeResize="0"/>
          <p:nvPr/>
        </p:nvPicPr>
        <p:blipFill>
          <a:blip r:embed="rId3">
            <a:alphaModFix/>
          </a:blip>
          <a:stretch>
            <a:fillRect/>
          </a:stretch>
        </p:blipFill>
        <p:spPr>
          <a:xfrm>
            <a:off x="0" y="1569647"/>
            <a:ext cx="3918300" cy="17169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Bioessential Elements:</a:t>
            </a:r>
            <a:endParaRPr/>
          </a:p>
        </p:txBody>
      </p:sp>
      <p:sp>
        <p:nvSpPr>
          <p:cNvPr id="306" name="Google Shape;306;p47"/>
          <p:cNvSpPr txBox="1">
            <a:spLocks noGrp="1"/>
          </p:cNvSpPr>
          <p:nvPr>
            <p:ph type="subTitle" idx="1"/>
          </p:nvPr>
        </p:nvSpPr>
        <p:spPr>
          <a:xfrm>
            <a:off x="747799" y="1351725"/>
            <a:ext cx="7962091" cy="3110400"/>
          </a:xfrm>
          <a:prstGeom prst="rect">
            <a:avLst/>
          </a:prstGeom>
        </p:spPr>
        <p:txBody>
          <a:bodyPr spcFirstLastPara="1" wrap="square" lIns="91425" tIns="91425" rIns="91425" bIns="91425" anchor="t" anchorCtr="0">
            <a:noAutofit/>
          </a:bodyPr>
          <a:lstStyle/>
          <a:p>
            <a:pPr marL="2743200" lvl="0" indent="-323850" algn="l" rtl="0">
              <a:spcBef>
                <a:spcPts val="0"/>
              </a:spcBef>
              <a:spcAft>
                <a:spcPts val="0"/>
              </a:spcAft>
              <a:buSzPts val="1500"/>
              <a:buFont typeface="Actor"/>
              <a:buChar char="-"/>
            </a:pPr>
            <a:r>
              <a:rPr lang="en" sz="1500" b="1" dirty="0"/>
              <a:t>Bio essential elements:</a:t>
            </a:r>
            <a:endParaRPr sz="1500" b="1" dirty="0"/>
          </a:p>
          <a:p>
            <a:pPr marL="2743200" lvl="0" indent="-323850" algn="l" rtl="0">
              <a:spcBef>
                <a:spcPts val="0"/>
              </a:spcBef>
              <a:spcAft>
                <a:spcPts val="0"/>
              </a:spcAft>
              <a:buSzPts val="1500"/>
              <a:buFont typeface="Actor"/>
              <a:buChar char="-"/>
            </a:pPr>
            <a:r>
              <a:rPr lang="en" sz="1500" dirty="0"/>
              <a:t>Nitrogen and phosphorus are key components of DNA and RNA</a:t>
            </a:r>
            <a:endParaRPr sz="1500" dirty="0"/>
          </a:p>
          <a:p>
            <a:pPr marL="2743200" lvl="0" indent="-323850" algn="l" rtl="0">
              <a:spcBef>
                <a:spcPts val="0"/>
              </a:spcBef>
              <a:spcAft>
                <a:spcPts val="0"/>
              </a:spcAft>
              <a:buSzPts val="1500"/>
              <a:buFont typeface="Actor"/>
              <a:buChar char="-"/>
            </a:pPr>
            <a:r>
              <a:rPr lang="en" sz="1500" dirty="0"/>
              <a:t>Nitrogen is important for protein creation, amino acids and for many other processes such as photosynthesis and making chlorophyll</a:t>
            </a:r>
            <a:endParaRPr sz="1500" dirty="0"/>
          </a:p>
          <a:p>
            <a:pPr marL="2743200" lvl="0" indent="-323850" algn="l" rtl="0">
              <a:spcBef>
                <a:spcPts val="0"/>
              </a:spcBef>
              <a:spcAft>
                <a:spcPts val="0"/>
              </a:spcAft>
              <a:buSzPts val="1500"/>
              <a:buChar char="-"/>
            </a:pPr>
            <a:r>
              <a:rPr lang="en" sz="1500" dirty="0"/>
              <a:t>Carbon is extremely important for life it helps to form compounds and is apart of all living things</a:t>
            </a:r>
            <a:endParaRPr sz="1500" dirty="0"/>
          </a:p>
          <a:p>
            <a:pPr marL="2743200" lvl="0" indent="-323850" algn="l" rtl="0">
              <a:spcBef>
                <a:spcPts val="0"/>
              </a:spcBef>
              <a:spcAft>
                <a:spcPts val="0"/>
              </a:spcAft>
              <a:buSzPts val="1500"/>
              <a:buFont typeface="Actor"/>
              <a:buChar char="-"/>
            </a:pPr>
            <a:r>
              <a:rPr lang="en" sz="1500" dirty="0"/>
              <a:t>If the lifeforms were in any way similar to life on Earth they’d require similar elements for their chemical makeup</a:t>
            </a:r>
            <a:endParaRPr sz="1500" dirty="0"/>
          </a:p>
          <a:p>
            <a:pPr marL="2743200" lvl="0" indent="-323850" algn="l" rtl="0">
              <a:spcBef>
                <a:spcPts val="0"/>
              </a:spcBef>
              <a:spcAft>
                <a:spcPts val="0"/>
              </a:spcAft>
              <a:buSzPts val="1500"/>
              <a:buChar char="-"/>
            </a:pPr>
            <a:r>
              <a:rPr lang="en" sz="1500" dirty="0"/>
              <a:t>Hydrogen is essential for life because it is responsible for the helium in our world and because once 2 hydrogen atoms combine with an oxygen atom, it produces water</a:t>
            </a:r>
            <a:endParaRPr sz="1500" dirty="0"/>
          </a:p>
          <a:p>
            <a:pPr marL="2743200" lvl="0" indent="-323850" algn="l" rtl="0">
              <a:spcBef>
                <a:spcPts val="0"/>
              </a:spcBef>
              <a:spcAft>
                <a:spcPts val="0"/>
              </a:spcAft>
              <a:buSzPts val="1500"/>
              <a:buChar char="-"/>
            </a:pPr>
            <a:r>
              <a:rPr lang="en" sz="1500" dirty="0"/>
              <a:t>Carbon, hydrogen, nitrogen, oxygen, sulfur and phosphorus make up 98% of living matter on Earth, so these elements would likely be necessary for extra terrestrial life</a:t>
            </a:r>
            <a:endParaRPr sz="1500" dirty="0"/>
          </a:p>
        </p:txBody>
      </p:sp>
      <p:pic>
        <p:nvPicPr>
          <p:cNvPr id="307" name="Google Shape;307;p47"/>
          <p:cNvPicPr preferRelativeResize="0"/>
          <p:nvPr/>
        </p:nvPicPr>
        <p:blipFill rotWithShape="1">
          <a:blip r:embed="rId3">
            <a:alphaModFix/>
          </a:blip>
          <a:srcRect l="1900" t="5194" r="2130" b="3681"/>
          <a:stretch/>
        </p:blipFill>
        <p:spPr>
          <a:xfrm>
            <a:off x="161800" y="1738875"/>
            <a:ext cx="2901300" cy="128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8"/>
          <p:cNvSpPr/>
          <p:nvPr/>
        </p:nvSpPr>
        <p:spPr>
          <a:xfrm>
            <a:off x="8124100" y="2186450"/>
            <a:ext cx="549300" cy="770700"/>
          </a:xfrm>
          <a:prstGeom prst="ellipse">
            <a:avLst/>
          </a:prstGeom>
          <a:solidFill>
            <a:srgbClr val="E49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8"/>
          <p:cNvSpPr/>
          <p:nvPr/>
        </p:nvSpPr>
        <p:spPr>
          <a:xfrm>
            <a:off x="7322200" y="2186450"/>
            <a:ext cx="658800" cy="770700"/>
          </a:xfrm>
          <a:prstGeom prst="ellipse">
            <a:avLst/>
          </a:prstGeom>
          <a:solidFill>
            <a:srgbClr val="BA9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8"/>
          <p:cNvSpPr/>
          <p:nvPr/>
        </p:nvSpPr>
        <p:spPr>
          <a:xfrm>
            <a:off x="6721000" y="2186450"/>
            <a:ext cx="549300" cy="770700"/>
          </a:xfrm>
          <a:prstGeom prst="ellipse">
            <a:avLst/>
          </a:prstGeom>
          <a:solidFill>
            <a:srgbClr val="9B6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8"/>
          <p:cNvSpPr/>
          <p:nvPr/>
        </p:nvSpPr>
        <p:spPr>
          <a:xfrm>
            <a:off x="6010300" y="2186450"/>
            <a:ext cx="658800" cy="770700"/>
          </a:xfrm>
          <a:prstGeom prst="ellipse">
            <a:avLst/>
          </a:prstGeom>
          <a:solidFill>
            <a:srgbClr val="5A2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8"/>
          <p:cNvSpPr/>
          <p:nvPr/>
        </p:nvSpPr>
        <p:spPr>
          <a:xfrm>
            <a:off x="5204500" y="2186450"/>
            <a:ext cx="753900" cy="770700"/>
          </a:xfrm>
          <a:prstGeom prst="ellipse">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p:nvPr/>
        </p:nvSpPr>
        <p:spPr>
          <a:xfrm>
            <a:off x="4378025" y="2186450"/>
            <a:ext cx="753900" cy="770700"/>
          </a:xfrm>
          <a:prstGeom prst="ellipse">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8"/>
          <p:cNvSpPr/>
          <p:nvPr/>
        </p:nvSpPr>
        <p:spPr>
          <a:xfrm>
            <a:off x="3719225" y="2186400"/>
            <a:ext cx="658800" cy="770700"/>
          </a:xfrm>
          <a:prstGeom prst="ellipse">
            <a:avLst/>
          </a:pr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p:nvPr/>
        </p:nvSpPr>
        <p:spPr>
          <a:xfrm>
            <a:off x="2704675" y="2147725"/>
            <a:ext cx="658800" cy="770700"/>
          </a:xfrm>
          <a:prstGeom prst="ellipse">
            <a:avLst/>
          </a:prstGeom>
          <a:solidFill>
            <a:srgbClr val="A6C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8"/>
          <p:cNvSpPr txBox="1">
            <a:spLocks noGrp="1"/>
          </p:cNvSpPr>
          <p:nvPr>
            <p:ph type="title"/>
          </p:nvPr>
        </p:nvSpPr>
        <p:spPr>
          <a:xfrm>
            <a:off x="713225" y="-514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Drake Equation</a:t>
            </a:r>
            <a:endParaRPr/>
          </a:p>
        </p:txBody>
      </p:sp>
      <p:pic>
        <p:nvPicPr>
          <p:cNvPr id="321" name="Google Shape;321;p48"/>
          <p:cNvPicPr preferRelativeResize="0"/>
          <p:nvPr/>
        </p:nvPicPr>
        <p:blipFill rotWithShape="1">
          <a:blip r:embed="rId3">
            <a:alphaModFix/>
          </a:blip>
          <a:srcRect l="21180" r="17140"/>
          <a:stretch/>
        </p:blipFill>
        <p:spPr>
          <a:xfrm>
            <a:off x="-175163" y="1241725"/>
            <a:ext cx="1918699" cy="2470752"/>
          </a:xfrm>
          <a:prstGeom prst="rect">
            <a:avLst/>
          </a:prstGeom>
          <a:noFill/>
          <a:ln>
            <a:noFill/>
          </a:ln>
        </p:spPr>
      </p:pic>
      <p:pic>
        <p:nvPicPr>
          <p:cNvPr id="322" name="Google Shape;322;p48"/>
          <p:cNvPicPr preferRelativeResize="0"/>
          <p:nvPr/>
        </p:nvPicPr>
        <p:blipFill rotWithShape="1">
          <a:blip r:embed="rId4">
            <a:alphaModFix/>
          </a:blip>
          <a:srcRect l="31877" r="29881"/>
          <a:stretch/>
        </p:blipFill>
        <p:spPr>
          <a:xfrm>
            <a:off x="-559362" y="1146549"/>
            <a:ext cx="2559048" cy="2850501"/>
          </a:xfrm>
          <a:prstGeom prst="rect">
            <a:avLst/>
          </a:prstGeom>
          <a:noFill/>
          <a:ln>
            <a:noFill/>
          </a:ln>
        </p:spPr>
      </p:pic>
      <p:sp>
        <p:nvSpPr>
          <p:cNvPr id="323" name="Google Shape;323;p48"/>
          <p:cNvSpPr/>
          <p:nvPr/>
        </p:nvSpPr>
        <p:spPr>
          <a:xfrm>
            <a:off x="2489500" y="2116800"/>
            <a:ext cx="6183900" cy="909900"/>
          </a:xfrm>
          <a:prstGeom prst="rect">
            <a:avLst/>
          </a:prstGeom>
          <a:noFill/>
          <a:ln w="9525" cap="flat" cmpd="sng">
            <a:solidFill>
              <a:srgbClr val="DDDAC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8"/>
          <p:cNvSpPr txBox="1">
            <a:spLocks noGrp="1"/>
          </p:cNvSpPr>
          <p:nvPr>
            <p:ph type="title"/>
          </p:nvPr>
        </p:nvSpPr>
        <p:spPr>
          <a:xfrm flipH="1">
            <a:off x="2658225" y="2138294"/>
            <a:ext cx="6107700" cy="867000"/>
          </a:xfrm>
          <a:prstGeom prst="rect">
            <a:avLst/>
          </a:prstGeom>
        </p:spPr>
        <p:txBody>
          <a:bodyPr spcFirstLastPara="1" wrap="square" lIns="91425" tIns="91425" rIns="137150" bIns="91425" anchor="t" anchorCtr="0">
            <a:noAutofit/>
          </a:bodyPr>
          <a:lstStyle/>
          <a:p>
            <a:pPr marL="0" lvl="0" indent="0" algn="ctr" rtl="0">
              <a:spcBef>
                <a:spcPts val="0"/>
              </a:spcBef>
              <a:spcAft>
                <a:spcPts val="1200"/>
              </a:spcAft>
              <a:buClr>
                <a:schemeClr val="dk1"/>
              </a:buClr>
              <a:buSzPts val="1100"/>
              <a:buFont typeface="Arial"/>
              <a:buNone/>
            </a:pPr>
            <a:r>
              <a:rPr lang="en" sz="3900"/>
              <a:t>N = R</a:t>
            </a:r>
            <a:r>
              <a:rPr lang="en" sz="1700"/>
              <a:t>*</a:t>
            </a:r>
            <a:r>
              <a:rPr lang="en" sz="3900"/>
              <a:t> f</a:t>
            </a:r>
            <a:r>
              <a:rPr lang="en" sz="2300" i="1"/>
              <a:t>p </a:t>
            </a:r>
            <a:r>
              <a:rPr lang="en" sz="2300"/>
              <a:t>x  </a:t>
            </a:r>
            <a:r>
              <a:rPr lang="en" sz="3900"/>
              <a:t>n</a:t>
            </a:r>
            <a:r>
              <a:rPr lang="en" sz="2300" i="1"/>
              <a:t>e</a:t>
            </a:r>
            <a:r>
              <a:rPr lang="en" sz="2300"/>
              <a:t> x </a:t>
            </a:r>
            <a:r>
              <a:rPr lang="en" sz="3900"/>
              <a:t>f</a:t>
            </a:r>
            <a:r>
              <a:rPr lang="en" sz="2300" i="1"/>
              <a:t>l</a:t>
            </a:r>
            <a:r>
              <a:rPr lang="en" sz="2300"/>
              <a:t> x </a:t>
            </a:r>
            <a:r>
              <a:rPr lang="en" sz="3900"/>
              <a:t>f</a:t>
            </a:r>
            <a:r>
              <a:rPr lang="en" sz="2300"/>
              <a:t>i x </a:t>
            </a:r>
            <a:r>
              <a:rPr lang="en" sz="3900"/>
              <a:t>f</a:t>
            </a:r>
            <a:r>
              <a:rPr lang="en" sz="2300"/>
              <a:t>c  x</a:t>
            </a:r>
            <a:r>
              <a:rPr lang="en" sz="3900"/>
              <a:t> L</a:t>
            </a:r>
            <a:endParaRPr sz="5100"/>
          </a:p>
        </p:txBody>
      </p:sp>
      <p:cxnSp>
        <p:nvCxnSpPr>
          <p:cNvPr id="325" name="Google Shape;325;p48"/>
          <p:cNvCxnSpPr/>
          <p:nvPr/>
        </p:nvCxnSpPr>
        <p:spPr>
          <a:xfrm rot="10800000" flipH="1">
            <a:off x="1803125" y="2627675"/>
            <a:ext cx="985800" cy="1440900"/>
          </a:xfrm>
          <a:prstGeom prst="straightConnector1">
            <a:avLst/>
          </a:prstGeom>
          <a:noFill/>
          <a:ln w="38100" cap="flat" cmpd="sng">
            <a:solidFill>
              <a:srgbClr val="A6CBC2"/>
            </a:solidFill>
            <a:prstDash val="solid"/>
            <a:round/>
            <a:headEnd type="none" w="med" len="med"/>
            <a:tailEnd type="none" w="med" len="med"/>
          </a:ln>
        </p:spPr>
      </p:cxnSp>
      <p:sp>
        <p:nvSpPr>
          <p:cNvPr id="326" name="Google Shape;326;p48"/>
          <p:cNvSpPr txBox="1"/>
          <p:nvPr/>
        </p:nvSpPr>
        <p:spPr>
          <a:xfrm>
            <a:off x="970900" y="3481175"/>
            <a:ext cx="1689000" cy="861900"/>
          </a:xfrm>
          <a:prstGeom prst="rect">
            <a:avLst/>
          </a:prstGeom>
          <a:solidFill>
            <a:srgbClr val="A6CBC2"/>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100">
                <a:solidFill>
                  <a:schemeClr val="dk1"/>
                </a:solidFill>
                <a:latin typeface="Actor"/>
                <a:ea typeface="Actor"/>
                <a:cs typeface="Actor"/>
                <a:sym typeface="Actor"/>
              </a:rPr>
              <a:t>N= number of civilisations in the Milky Way galaxy that we can communicate with</a:t>
            </a:r>
            <a:endParaRPr>
              <a:solidFill>
                <a:schemeClr val="dk1"/>
              </a:solidFill>
              <a:latin typeface="Actor"/>
              <a:ea typeface="Actor"/>
              <a:cs typeface="Actor"/>
              <a:sym typeface="Actor"/>
            </a:endParaRPr>
          </a:p>
        </p:txBody>
      </p:sp>
      <p:cxnSp>
        <p:nvCxnSpPr>
          <p:cNvPr id="327" name="Google Shape;327;p48"/>
          <p:cNvCxnSpPr/>
          <p:nvPr/>
        </p:nvCxnSpPr>
        <p:spPr>
          <a:xfrm>
            <a:off x="2300125" y="982475"/>
            <a:ext cx="1560600" cy="1306200"/>
          </a:xfrm>
          <a:prstGeom prst="straightConnector1">
            <a:avLst/>
          </a:prstGeom>
          <a:noFill/>
          <a:ln w="38100" cap="flat" cmpd="sng">
            <a:solidFill>
              <a:srgbClr val="A5B7C5"/>
            </a:solidFill>
            <a:prstDash val="solid"/>
            <a:round/>
            <a:headEnd type="none" w="med" len="med"/>
            <a:tailEnd type="none" w="med" len="med"/>
          </a:ln>
        </p:spPr>
      </p:cxnSp>
      <p:sp>
        <p:nvSpPr>
          <p:cNvPr id="328" name="Google Shape;328;p48"/>
          <p:cNvSpPr txBox="1"/>
          <p:nvPr/>
        </p:nvSpPr>
        <p:spPr>
          <a:xfrm>
            <a:off x="1743525" y="739750"/>
            <a:ext cx="1306200" cy="554100"/>
          </a:xfrm>
          <a:prstGeom prst="rect">
            <a:avLst/>
          </a:prstGeom>
          <a:solidFill>
            <a:srgbClr val="A5B7C5"/>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dk1"/>
                </a:solidFill>
                <a:latin typeface="Actor"/>
                <a:ea typeface="Actor"/>
                <a:cs typeface="Actor"/>
                <a:sym typeface="Actor"/>
              </a:rPr>
              <a:t>R</a:t>
            </a:r>
            <a:r>
              <a:rPr lang="en" sz="700">
                <a:solidFill>
                  <a:schemeClr val="dk1"/>
                </a:solidFill>
                <a:latin typeface="Actor"/>
                <a:ea typeface="Actor"/>
                <a:cs typeface="Actor"/>
                <a:sym typeface="Actor"/>
              </a:rPr>
              <a:t>* </a:t>
            </a:r>
            <a:r>
              <a:rPr lang="en" sz="1200">
                <a:solidFill>
                  <a:schemeClr val="dk1"/>
                </a:solidFill>
                <a:latin typeface="Actor"/>
                <a:ea typeface="Actor"/>
                <a:cs typeface="Actor"/>
                <a:sym typeface="Actor"/>
              </a:rPr>
              <a:t>= mean rate of star formation</a:t>
            </a:r>
            <a:endParaRPr>
              <a:solidFill>
                <a:schemeClr val="dk1"/>
              </a:solidFill>
              <a:latin typeface="Actor"/>
              <a:ea typeface="Actor"/>
              <a:cs typeface="Actor"/>
              <a:sym typeface="Actor"/>
            </a:endParaRPr>
          </a:p>
        </p:txBody>
      </p:sp>
      <p:cxnSp>
        <p:nvCxnSpPr>
          <p:cNvPr id="329" name="Google Shape;329;p48"/>
          <p:cNvCxnSpPr>
            <a:stCxn id="330" idx="2"/>
          </p:cNvCxnSpPr>
          <p:nvPr/>
        </p:nvCxnSpPr>
        <p:spPr>
          <a:xfrm rot="10800000" flipH="1">
            <a:off x="2815599" y="2854925"/>
            <a:ext cx="1738500" cy="2234100"/>
          </a:xfrm>
          <a:prstGeom prst="straightConnector1">
            <a:avLst/>
          </a:prstGeom>
          <a:noFill/>
          <a:ln w="38100" cap="flat" cmpd="sng">
            <a:solidFill>
              <a:srgbClr val="3D85C6"/>
            </a:solidFill>
            <a:prstDash val="solid"/>
            <a:round/>
            <a:headEnd type="none" w="med" len="med"/>
            <a:tailEnd type="none" w="med" len="med"/>
          </a:ln>
        </p:spPr>
      </p:cxnSp>
      <p:sp>
        <p:nvSpPr>
          <p:cNvPr id="330" name="Google Shape;330;p48"/>
          <p:cNvSpPr txBox="1"/>
          <p:nvPr/>
        </p:nvSpPr>
        <p:spPr>
          <a:xfrm>
            <a:off x="1815399" y="4504025"/>
            <a:ext cx="2000400" cy="585000"/>
          </a:xfrm>
          <a:prstGeom prst="rect">
            <a:avLst/>
          </a:prstGeom>
          <a:solidFill>
            <a:srgbClr val="3D85C6"/>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dk1"/>
                </a:solidFill>
                <a:latin typeface="Actor"/>
                <a:ea typeface="Actor"/>
                <a:cs typeface="Actor"/>
                <a:sym typeface="Actor"/>
              </a:rPr>
              <a:t>f</a:t>
            </a:r>
            <a:r>
              <a:rPr lang="en" sz="900">
                <a:solidFill>
                  <a:schemeClr val="dk1"/>
                </a:solidFill>
                <a:latin typeface="Actor"/>
                <a:ea typeface="Actor"/>
                <a:cs typeface="Actor"/>
                <a:sym typeface="Actor"/>
              </a:rPr>
              <a:t>p </a:t>
            </a:r>
            <a:r>
              <a:rPr lang="en" sz="1300">
                <a:solidFill>
                  <a:schemeClr val="dk1"/>
                </a:solidFill>
                <a:latin typeface="Actor"/>
                <a:ea typeface="Actor"/>
                <a:cs typeface="Actor"/>
                <a:sym typeface="Actor"/>
              </a:rPr>
              <a:t>= fraction of stars that have planets</a:t>
            </a:r>
            <a:endParaRPr sz="1200">
              <a:solidFill>
                <a:schemeClr val="dk1"/>
              </a:solidFill>
              <a:latin typeface="Actor"/>
              <a:ea typeface="Actor"/>
              <a:cs typeface="Actor"/>
              <a:sym typeface="Actor"/>
            </a:endParaRPr>
          </a:p>
        </p:txBody>
      </p:sp>
      <p:cxnSp>
        <p:nvCxnSpPr>
          <p:cNvPr id="331" name="Google Shape;331;p48"/>
          <p:cNvCxnSpPr/>
          <p:nvPr/>
        </p:nvCxnSpPr>
        <p:spPr>
          <a:xfrm>
            <a:off x="4450000" y="1051825"/>
            <a:ext cx="1116900" cy="1270800"/>
          </a:xfrm>
          <a:prstGeom prst="straightConnector1">
            <a:avLst/>
          </a:prstGeom>
          <a:noFill/>
          <a:ln w="38100" cap="flat" cmpd="sng">
            <a:solidFill>
              <a:srgbClr val="1155CC"/>
            </a:solidFill>
            <a:prstDash val="solid"/>
            <a:round/>
            <a:headEnd type="none" w="med" len="med"/>
            <a:tailEnd type="none" w="med" len="med"/>
          </a:ln>
        </p:spPr>
      </p:cxnSp>
      <p:sp>
        <p:nvSpPr>
          <p:cNvPr id="332" name="Google Shape;332;p48"/>
          <p:cNvSpPr txBox="1"/>
          <p:nvPr/>
        </p:nvSpPr>
        <p:spPr>
          <a:xfrm>
            <a:off x="3719225" y="775663"/>
            <a:ext cx="1616400" cy="1108200"/>
          </a:xfrm>
          <a:prstGeom prst="rect">
            <a:avLst/>
          </a:prstGeom>
          <a:solidFill>
            <a:srgbClr val="1155CC"/>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lt1"/>
                </a:solidFill>
                <a:latin typeface="Actor"/>
                <a:ea typeface="Actor"/>
                <a:cs typeface="Actor"/>
                <a:sym typeface="Actor"/>
              </a:rPr>
              <a:t>n</a:t>
            </a:r>
            <a:r>
              <a:rPr lang="en" sz="800">
                <a:solidFill>
                  <a:schemeClr val="lt1"/>
                </a:solidFill>
                <a:latin typeface="Actor"/>
                <a:ea typeface="Actor"/>
                <a:cs typeface="Actor"/>
                <a:sym typeface="Actor"/>
              </a:rPr>
              <a:t>e</a:t>
            </a:r>
            <a:r>
              <a:rPr lang="en" sz="1200">
                <a:solidFill>
                  <a:schemeClr val="lt1"/>
                </a:solidFill>
                <a:latin typeface="Actor"/>
                <a:ea typeface="Actor"/>
                <a:cs typeface="Actor"/>
                <a:sym typeface="Actor"/>
              </a:rPr>
              <a:t> = mean number of planets (per solar system) with an environment suitable for life</a:t>
            </a:r>
            <a:endParaRPr sz="1100">
              <a:solidFill>
                <a:schemeClr val="lt1"/>
              </a:solidFill>
              <a:latin typeface="Actor"/>
              <a:ea typeface="Actor"/>
              <a:cs typeface="Actor"/>
              <a:sym typeface="Actor"/>
            </a:endParaRPr>
          </a:p>
        </p:txBody>
      </p:sp>
      <p:cxnSp>
        <p:nvCxnSpPr>
          <p:cNvPr id="333" name="Google Shape;333;p48"/>
          <p:cNvCxnSpPr>
            <a:stCxn id="334" idx="2"/>
          </p:cNvCxnSpPr>
          <p:nvPr/>
        </p:nvCxnSpPr>
        <p:spPr>
          <a:xfrm rot="10800000" flipH="1">
            <a:off x="5071649" y="2843250"/>
            <a:ext cx="1158300" cy="1538700"/>
          </a:xfrm>
          <a:prstGeom prst="straightConnector1">
            <a:avLst/>
          </a:prstGeom>
          <a:noFill/>
          <a:ln w="38100" cap="flat" cmpd="sng">
            <a:solidFill>
              <a:srgbClr val="5A20D5"/>
            </a:solidFill>
            <a:prstDash val="solid"/>
            <a:round/>
            <a:headEnd type="none" w="med" len="med"/>
            <a:tailEnd type="none" w="med" len="med"/>
          </a:ln>
        </p:spPr>
      </p:cxnSp>
      <p:sp>
        <p:nvSpPr>
          <p:cNvPr id="334" name="Google Shape;334;p48"/>
          <p:cNvSpPr txBox="1"/>
          <p:nvPr/>
        </p:nvSpPr>
        <p:spPr>
          <a:xfrm>
            <a:off x="4071449" y="3997050"/>
            <a:ext cx="2000400" cy="384900"/>
          </a:xfrm>
          <a:prstGeom prst="rect">
            <a:avLst/>
          </a:prstGeom>
          <a:solidFill>
            <a:srgbClr val="5A20D5"/>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lt1"/>
                </a:solidFill>
                <a:latin typeface="Actor"/>
                <a:ea typeface="Actor"/>
                <a:cs typeface="Actor"/>
                <a:sym typeface="Actor"/>
              </a:rPr>
              <a:t>f</a:t>
            </a:r>
            <a:r>
              <a:rPr lang="en" sz="900">
                <a:solidFill>
                  <a:schemeClr val="lt1"/>
                </a:solidFill>
                <a:latin typeface="Actor"/>
                <a:ea typeface="Actor"/>
                <a:cs typeface="Actor"/>
                <a:sym typeface="Actor"/>
              </a:rPr>
              <a:t>l </a:t>
            </a:r>
            <a:r>
              <a:rPr lang="en" sz="1300">
                <a:solidFill>
                  <a:schemeClr val="lt1"/>
                </a:solidFill>
                <a:latin typeface="Actor"/>
                <a:ea typeface="Actor"/>
                <a:cs typeface="Actor"/>
                <a:sym typeface="Actor"/>
              </a:rPr>
              <a:t>= fraction of life support</a:t>
            </a:r>
            <a:endParaRPr sz="1200">
              <a:solidFill>
                <a:schemeClr val="lt1"/>
              </a:solidFill>
              <a:latin typeface="Actor"/>
              <a:ea typeface="Actor"/>
              <a:cs typeface="Actor"/>
              <a:sym typeface="Actor"/>
            </a:endParaRPr>
          </a:p>
        </p:txBody>
      </p:sp>
      <p:cxnSp>
        <p:nvCxnSpPr>
          <p:cNvPr id="335" name="Google Shape;335;p48"/>
          <p:cNvCxnSpPr/>
          <p:nvPr/>
        </p:nvCxnSpPr>
        <p:spPr>
          <a:xfrm>
            <a:off x="6357125" y="1202075"/>
            <a:ext cx="670500" cy="1086600"/>
          </a:xfrm>
          <a:prstGeom prst="straightConnector1">
            <a:avLst/>
          </a:prstGeom>
          <a:noFill/>
          <a:ln w="38100" cap="flat" cmpd="sng">
            <a:solidFill>
              <a:srgbClr val="9B66E0"/>
            </a:solidFill>
            <a:prstDash val="solid"/>
            <a:round/>
            <a:headEnd type="none" w="med" len="med"/>
            <a:tailEnd type="none" w="med" len="med"/>
          </a:ln>
        </p:spPr>
      </p:cxnSp>
      <p:sp>
        <p:nvSpPr>
          <p:cNvPr id="336" name="Google Shape;336;p48"/>
          <p:cNvSpPr txBox="1"/>
          <p:nvPr/>
        </p:nvSpPr>
        <p:spPr>
          <a:xfrm>
            <a:off x="5686600" y="900250"/>
            <a:ext cx="1306200" cy="585000"/>
          </a:xfrm>
          <a:prstGeom prst="rect">
            <a:avLst/>
          </a:prstGeom>
          <a:solidFill>
            <a:srgbClr val="9B66E0"/>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dk1"/>
                </a:solidFill>
                <a:latin typeface="Actor"/>
                <a:ea typeface="Actor"/>
                <a:cs typeface="Actor"/>
                <a:sym typeface="Actor"/>
              </a:rPr>
              <a:t>f</a:t>
            </a:r>
            <a:r>
              <a:rPr lang="en" sz="900">
                <a:solidFill>
                  <a:schemeClr val="dk1"/>
                </a:solidFill>
                <a:latin typeface="Actor"/>
                <a:ea typeface="Actor"/>
                <a:cs typeface="Actor"/>
                <a:sym typeface="Actor"/>
              </a:rPr>
              <a:t>i </a:t>
            </a:r>
            <a:r>
              <a:rPr lang="en" sz="1300">
                <a:solidFill>
                  <a:schemeClr val="dk1"/>
                </a:solidFill>
                <a:latin typeface="Actor"/>
                <a:ea typeface="Actor"/>
                <a:cs typeface="Actor"/>
                <a:sym typeface="Actor"/>
              </a:rPr>
              <a:t>= fraction of intelligent life</a:t>
            </a:r>
            <a:endParaRPr sz="1200">
              <a:solidFill>
                <a:schemeClr val="dk1"/>
              </a:solidFill>
              <a:latin typeface="Actor"/>
              <a:ea typeface="Actor"/>
              <a:cs typeface="Actor"/>
              <a:sym typeface="Actor"/>
            </a:endParaRPr>
          </a:p>
        </p:txBody>
      </p:sp>
      <p:cxnSp>
        <p:nvCxnSpPr>
          <p:cNvPr id="337" name="Google Shape;337;p48"/>
          <p:cNvCxnSpPr/>
          <p:nvPr/>
        </p:nvCxnSpPr>
        <p:spPr>
          <a:xfrm rot="10800000" flipH="1">
            <a:off x="7374275" y="2843250"/>
            <a:ext cx="277500" cy="1676100"/>
          </a:xfrm>
          <a:prstGeom prst="straightConnector1">
            <a:avLst/>
          </a:prstGeom>
          <a:noFill/>
          <a:ln w="38100" cap="flat" cmpd="sng">
            <a:solidFill>
              <a:srgbClr val="BA97E9"/>
            </a:solidFill>
            <a:prstDash val="solid"/>
            <a:round/>
            <a:headEnd type="none" w="med" len="med"/>
            <a:tailEnd type="none" w="med" len="med"/>
          </a:ln>
        </p:spPr>
      </p:cxnSp>
      <p:sp>
        <p:nvSpPr>
          <p:cNvPr id="338" name="Google Shape;338;p48"/>
          <p:cNvSpPr txBox="1"/>
          <p:nvPr/>
        </p:nvSpPr>
        <p:spPr>
          <a:xfrm>
            <a:off x="6357125" y="4230600"/>
            <a:ext cx="2423400" cy="785100"/>
          </a:xfrm>
          <a:prstGeom prst="rect">
            <a:avLst/>
          </a:prstGeom>
          <a:solidFill>
            <a:srgbClr val="BA97E9"/>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dk1"/>
                </a:solidFill>
                <a:latin typeface="Actor"/>
                <a:ea typeface="Actor"/>
                <a:cs typeface="Actor"/>
                <a:sym typeface="Actor"/>
              </a:rPr>
              <a:t>f</a:t>
            </a:r>
            <a:r>
              <a:rPr lang="en" sz="900">
                <a:solidFill>
                  <a:schemeClr val="dk1"/>
                </a:solidFill>
                <a:latin typeface="Actor"/>
                <a:ea typeface="Actor"/>
                <a:cs typeface="Actor"/>
                <a:sym typeface="Actor"/>
              </a:rPr>
              <a:t>c </a:t>
            </a:r>
            <a:r>
              <a:rPr lang="en" sz="1300">
                <a:solidFill>
                  <a:schemeClr val="dk1"/>
                </a:solidFill>
                <a:latin typeface="Actor"/>
                <a:ea typeface="Actor"/>
                <a:cs typeface="Actor"/>
                <a:sym typeface="Actor"/>
              </a:rPr>
              <a:t>= fraction of intelligent life that develops communicative technology</a:t>
            </a:r>
            <a:endParaRPr sz="1200">
              <a:solidFill>
                <a:schemeClr val="dk1"/>
              </a:solidFill>
              <a:latin typeface="Actor"/>
              <a:ea typeface="Actor"/>
              <a:cs typeface="Actor"/>
              <a:sym typeface="Actor"/>
            </a:endParaRPr>
          </a:p>
        </p:txBody>
      </p:sp>
      <p:cxnSp>
        <p:nvCxnSpPr>
          <p:cNvPr id="339" name="Google Shape;339;p48"/>
          <p:cNvCxnSpPr/>
          <p:nvPr/>
        </p:nvCxnSpPr>
        <p:spPr>
          <a:xfrm>
            <a:off x="8010000" y="1190525"/>
            <a:ext cx="393000" cy="1144200"/>
          </a:xfrm>
          <a:prstGeom prst="straightConnector1">
            <a:avLst/>
          </a:prstGeom>
          <a:noFill/>
          <a:ln w="38100" cap="flat" cmpd="sng">
            <a:solidFill>
              <a:srgbClr val="E492EB"/>
            </a:solidFill>
            <a:prstDash val="solid"/>
            <a:round/>
            <a:headEnd type="none" w="med" len="med"/>
            <a:tailEnd type="none" w="med" len="med"/>
          </a:ln>
        </p:spPr>
      </p:cxnSp>
      <p:sp>
        <p:nvSpPr>
          <p:cNvPr id="340" name="Google Shape;340;p48"/>
          <p:cNvSpPr txBox="1"/>
          <p:nvPr/>
        </p:nvSpPr>
        <p:spPr>
          <a:xfrm>
            <a:off x="7343775" y="649263"/>
            <a:ext cx="1306200" cy="923400"/>
          </a:xfrm>
          <a:prstGeom prst="rect">
            <a:avLst/>
          </a:prstGeom>
          <a:solidFill>
            <a:srgbClr val="E492EB"/>
          </a:solid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200">
                <a:solidFill>
                  <a:schemeClr val="dk1"/>
                </a:solidFill>
                <a:latin typeface="Actor"/>
                <a:ea typeface="Actor"/>
                <a:cs typeface="Actor"/>
                <a:sym typeface="Actor"/>
              </a:rPr>
              <a:t>L= length of time that civilisations can communicate</a:t>
            </a:r>
            <a:endParaRPr sz="1200">
              <a:solidFill>
                <a:schemeClr val="dk1"/>
              </a:solidFill>
              <a:latin typeface="Actor"/>
              <a:ea typeface="Actor"/>
              <a:cs typeface="Actor"/>
              <a:sym typeface="Acto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Drake Equation</a:t>
            </a:r>
            <a:endParaRPr/>
          </a:p>
        </p:txBody>
      </p:sp>
      <p:pic>
        <p:nvPicPr>
          <p:cNvPr id="346" name="Google Shape;346;p49" descr="Animation explaining famous Drake Equation with the voice of COSMOS editor Wilson da Silva.&#10;See his lecture here:&#10;vimeo.com/11283787&#10;&#10;Original Recording made by RiAus. For more information go to www.riaus.tv" title="Drake Equation">
            <a:hlinkClick r:id="rId3"/>
          </p:cNvPr>
          <p:cNvPicPr preferRelativeResize="0"/>
          <p:nvPr/>
        </p:nvPicPr>
        <p:blipFill>
          <a:blip r:embed="rId4">
            <a:alphaModFix/>
          </a:blip>
          <a:stretch>
            <a:fillRect/>
          </a:stretch>
        </p:blipFill>
        <p:spPr>
          <a:xfrm>
            <a:off x="2221375" y="11470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Drake Equation</a:t>
            </a:r>
            <a:endParaRPr/>
          </a:p>
        </p:txBody>
      </p:sp>
      <p:pic>
        <p:nvPicPr>
          <p:cNvPr id="352" name="Google Shape;352;p50"/>
          <p:cNvPicPr preferRelativeResize="0"/>
          <p:nvPr/>
        </p:nvPicPr>
        <p:blipFill>
          <a:blip r:embed="rId3">
            <a:alphaModFix/>
          </a:blip>
          <a:stretch>
            <a:fillRect/>
          </a:stretch>
        </p:blipFill>
        <p:spPr>
          <a:xfrm>
            <a:off x="-191775" y="1803125"/>
            <a:ext cx="1380075" cy="1537250"/>
          </a:xfrm>
          <a:prstGeom prst="rect">
            <a:avLst/>
          </a:prstGeom>
          <a:noFill/>
          <a:ln>
            <a:noFill/>
          </a:ln>
        </p:spPr>
      </p:pic>
      <p:pic>
        <p:nvPicPr>
          <p:cNvPr id="353" name="Google Shape;353;p50"/>
          <p:cNvPicPr preferRelativeResize="0"/>
          <p:nvPr/>
        </p:nvPicPr>
        <p:blipFill rotWithShape="1">
          <a:blip r:embed="rId4">
            <a:alphaModFix/>
          </a:blip>
          <a:srcRect l="31877" r="29881"/>
          <a:stretch/>
        </p:blipFill>
        <p:spPr>
          <a:xfrm>
            <a:off x="-191781" y="1803130"/>
            <a:ext cx="1380082" cy="1537250"/>
          </a:xfrm>
          <a:prstGeom prst="rect">
            <a:avLst/>
          </a:prstGeom>
          <a:noFill/>
          <a:ln>
            <a:noFill/>
          </a:ln>
        </p:spPr>
      </p:pic>
      <p:sp>
        <p:nvSpPr>
          <p:cNvPr id="354" name="Google Shape;354;p50"/>
          <p:cNvSpPr txBox="1">
            <a:spLocks noGrp="1"/>
          </p:cNvSpPr>
          <p:nvPr>
            <p:ph type="subTitle" idx="1"/>
          </p:nvPr>
        </p:nvSpPr>
        <p:spPr>
          <a:xfrm>
            <a:off x="747800" y="1351725"/>
            <a:ext cx="3875700" cy="3110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Proposed by astrophysicist Frank Drake in 1961, while at a meeting with the Search for Extra Terrestrial Intelligence (SETI) community</a:t>
            </a:r>
            <a:endParaRPr sz="1200"/>
          </a:p>
          <a:p>
            <a:pPr marL="457200" lvl="0" indent="-304800" algn="l" rtl="0">
              <a:spcBef>
                <a:spcPts val="0"/>
              </a:spcBef>
              <a:spcAft>
                <a:spcPts val="0"/>
              </a:spcAft>
              <a:buSzPts val="1200"/>
              <a:buChar char="-"/>
            </a:pPr>
            <a:r>
              <a:rPr lang="en" sz="1200"/>
              <a:t>Used to estimate the odds of communicating civilisations in our galaxy</a:t>
            </a:r>
            <a:endParaRPr sz="1200"/>
          </a:p>
          <a:p>
            <a:pPr marL="457200" lvl="0" indent="-304800" algn="l" rtl="0">
              <a:spcBef>
                <a:spcPts val="0"/>
              </a:spcBef>
              <a:spcAft>
                <a:spcPts val="0"/>
              </a:spcAft>
              <a:buSzPts val="1200"/>
              <a:buChar char="-"/>
            </a:pPr>
            <a:r>
              <a:rPr lang="en" sz="1200"/>
              <a:t>Challenge with this is that none of the variables have firm numbers</a:t>
            </a:r>
            <a:endParaRPr sz="1200"/>
          </a:p>
          <a:p>
            <a:pPr marL="457200" lvl="0" indent="-304800" algn="l" rtl="0">
              <a:spcBef>
                <a:spcPts val="0"/>
              </a:spcBef>
              <a:spcAft>
                <a:spcPts val="0"/>
              </a:spcAft>
              <a:buSzPts val="1200"/>
              <a:buChar char="-"/>
            </a:pPr>
            <a:r>
              <a:rPr lang="en" sz="1200"/>
              <a:t>However, as recent discoveries grow, this equation will become even more useful</a:t>
            </a:r>
            <a:endParaRPr sz="1200"/>
          </a:p>
          <a:p>
            <a:pPr marL="457200" lvl="0" indent="-304800" algn="l" rtl="0">
              <a:spcBef>
                <a:spcPts val="0"/>
              </a:spcBef>
              <a:spcAft>
                <a:spcPts val="0"/>
              </a:spcAft>
              <a:buSzPts val="1200"/>
              <a:buChar char="-"/>
            </a:pPr>
            <a:r>
              <a:rPr lang="en" sz="1200"/>
              <a:t>Research on exoplanets specifically assist with the discovery of communicating and intelligent civilisations</a:t>
            </a:r>
            <a:endParaRPr sz="1200"/>
          </a:p>
          <a:p>
            <a:pPr marL="457200" lvl="0" indent="-317500" algn="l" rtl="0">
              <a:spcBef>
                <a:spcPts val="0"/>
              </a:spcBef>
              <a:spcAft>
                <a:spcPts val="0"/>
              </a:spcAft>
              <a:buSzPts val="1400"/>
              <a:buChar char="-"/>
            </a:pPr>
            <a:r>
              <a:rPr lang="en" sz="1200"/>
              <a:t>The original variables hypothesised by Drake were R</a:t>
            </a:r>
            <a:r>
              <a:rPr lang="en" sz="800"/>
              <a:t>*</a:t>
            </a:r>
            <a:r>
              <a:rPr lang="en" sz="1200"/>
              <a:t>=1/yr  f</a:t>
            </a:r>
            <a:r>
              <a:rPr lang="en" sz="700" i="1"/>
              <a:t>p</a:t>
            </a:r>
            <a:r>
              <a:rPr lang="en" sz="1200" i="1"/>
              <a:t>=</a:t>
            </a:r>
            <a:r>
              <a:rPr lang="en" sz="1200"/>
              <a:t>0.2 - 0.5  n</a:t>
            </a:r>
            <a:r>
              <a:rPr lang="en" sz="700" i="1"/>
              <a:t>e</a:t>
            </a:r>
            <a:r>
              <a:rPr lang="en" sz="700"/>
              <a:t> </a:t>
            </a:r>
            <a:r>
              <a:rPr lang="en" sz="1200"/>
              <a:t>=1-5 f</a:t>
            </a:r>
            <a:r>
              <a:rPr lang="en" sz="700"/>
              <a:t>l</a:t>
            </a:r>
            <a:r>
              <a:rPr lang="en" sz="1200"/>
              <a:t>=1 f</a:t>
            </a:r>
            <a:r>
              <a:rPr lang="en" sz="700" i="1"/>
              <a:t>i</a:t>
            </a:r>
            <a:r>
              <a:rPr lang="en" sz="1200"/>
              <a:t> = 1 f</a:t>
            </a:r>
            <a:r>
              <a:rPr lang="en" sz="600"/>
              <a:t>c</a:t>
            </a:r>
            <a:r>
              <a:rPr lang="en" sz="1200"/>
              <a:t>=0.1-0.2 L= 1000- 100,000,000</a:t>
            </a:r>
            <a:endParaRPr sz="1200"/>
          </a:p>
          <a:p>
            <a:pPr marL="457200" lvl="0" indent="-292100" algn="l" rtl="0">
              <a:spcBef>
                <a:spcPts val="0"/>
              </a:spcBef>
              <a:spcAft>
                <a:spcPts val="0"/>
              </a:spcAft>
              <a:buSzPts val="1000"/>
              <a:buChar char="-"/>
            </a:pPr>
            <a:r>
              <a:rPr lang="en" sz="1200"/>
              <a:t>If the lower values are used then the number of intelligent civilisations in our Milky Way is 20, but if the higher values are used then that number increases to 50,ooo,oo0</a:t>
            </a:r>
            <a:endParaRPr sz="1200"/>
          </a:p>
          <a:p>
            <a:pPr marL="2743200" lvl="0" indent="0" algn="l" rtl="0">
              <a:spcBef>
                <a:spcPts val="1600"/>
              </a:spcBef>
              <a:spcAft>
                <a:spcPts val="0"/>
              </a:spcAft>
              <a:buNone/>
            </a:pPr>
            <a:endParaRPr sz="1200"/>
          </a:p>
          <a:p>
            <a:pPr marL="2743200" lvl="0" indent="0" algn="l" rtl="0">
              <a:spcBef>
                <a:spcPts val="1600"/>
              </a:spcBef>
              <a:spcAft>
                <a:spcPts val="1600"/>
              </a:spcAft>
              <a:buNone/>
            </a:pPr>
            <a:endParaRPr sz="1200"/>
          </a:p>
        </p:txBody>
      </p:sp>
      <p:pic>
        <p:nvPicPr>
          <p:cNvPr id="355" name="Google Shape;355;p50"/>
          <p:cNvPicPr preferRelativeResize="0"/>
          <p:nvPr/>
        </p:nvPicPr>
        <p:blipFill>
          <a:blip r:embed="rId5">
            <a:alphaModFix/>
          </a:blip>
          <a:stretch>
            <a:fillRect/>
          </a:stretch>
        </p:blipFill>
        <p:spPr>
          <a:xfrm>
            <a:off x="5621750" y="1158550"/>
            <a:ext cx="2628900" cy="1743075"/>
          </a:xfrm>
          <a:prstGeom prst="rect">
            <a:avLst/>
          </a:prstGeom>
          <a:noFill/>
          <a:ln>
            <a:noFill/>
          </a:ln>
        </p:spPr>
      </p:pic>
      <p:sp>
        <p:nvSpPr>
          <p:cNvPr id="356" name="Google Shape;356;p50"/>
          <p:cNvSpPr txBox="1">
            <a:spLocks noGrp="1"/>
          </p:cNvSpPr>
          <p:nvPr>
            <p:ph type="subTitle" idx="1"/>
          </p:nvPr>
        </p:nvSpPr>
        <p:spPr>
          <a:xfrm>
            <a:off x="4787450" y="3042450"/>
            <a:ext cx="4297500" cy="2100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There are vaguely known, updated values for these variables:</a:t>
            </a:r>
            <a:endParaRPr sz="1200"/>
          </a:p>
          <a:p>
            <a:pPr marL="914400" lvl="1" indent="-330200" algn="l" rtl="0">
              <a:spcBef>
                <a:spcPts val="0"/>
              </a:spcBef>
              <a:spcAft>
                <a:spcPts val="0"/>
              </a:spcAft>
              <a:buClr>
                <a:schemeClr val="dk2"/>
              </a:buClr>
              <a:buSzPts val="1600"/>
              <a:buChar char="-"/>
            </a:pPr>
            <a:r>
              <a:rPr lang="en" sz="1200"/>
              <a:t>R</a:t>
            </a:r>
            <a:r>
              <a:rPr lang="en" sz="800"/>
              <a:t>*</a:t>
            </a:r>
            <a:r>
              <a:rPr lang="en" sz="1200"/>
              <a:t>=3 /yr  f</a:t>
            </a:r>
            <a:r>
              <a:rPr lang="en" sz="700" i="1"/>
              <a:t>p</a:t>
            </a:r>
            <a:r>
              <a:rPr lang="en" sz="1200" i="1"/>
              <a:t>=</a:t>
            </a:r>
            <a:r>
              <a:rPr lang="en" sz="1200"/>
              <a:t>0.5  n</a:t>
            </a:r>
            <a:r>
              <a:rPr lang="en" sz="700" i="1"/>
              <a:t>e</a:t>
            </a:r>
            <a:r>
              <a:rPr lang="en" sz="700"/>
              <a:t> </a:t>
            </a:r>
            <a:r>
              <a:rPr lang="en" sz="1200"/>
              <a:t>=2 f</a:t>
            </a:r>
            <a:r>
              <a:rPr lang="en" sz="700"/>
              <a:t>l</a:t>
            </a:r>
            <a:r>
              <a:rPr lang="en" sz="1200"/>
              <a:t>=1 f</a:t>
            </a:r>
            <a:r>
              <a:rPr lang="en" sz="700" i="1"/>
              <a:t>i</a:t>
            </a:r>
            <a:r>
              <a:rPr lang="en" sz="1200"/>
              <a:t> f</a:t>
            </a:r>
            <a:r>
              <a:rPr lang="en" sz="600"/>
              <a:t>c</a:t>
            </a:r>
            <a:r>
              <a:rPr lang="en" sz="1200"/>
              <a:t>=0.01</a:t>
            </a:r>
            <a:endParaRPr sz="1200"/>
          </a:p>
          <a:p>
            <a:pPr marL="0" lvl="0" indent="0" algn="ctr" rtl="0">
              <a:spcBef>
                <a:spcPts val="0"/>
              </a:spcBef>
              <a:spcAft>
                <a:spcPts val="0"/>
              </a:spcAft>
              <a:buNone/>
            </a:pPr>
            <a:r>
              <a:rPr lang="en" sz="1000"/>
              <a:t>(as stated on Britannica.com with slight variations to R*)</a:t>
            </a:r>
            <a:endParaRPr sz="1000"/>
          </a:p>
          <a:p>
            <a:pPr marL="457200" lvl="0" indent="-304800" algn="l" rtl="0">
              <a:spcBef>
                <a:spcPts val="0"/>
              </a:spcBef>
              <a:spcAft>
                <a:spcPts val="0"/>
              </a:spcAft>
              <a:buSzPts val="1200"/>
              <a:buChar char="-"/>
            </a:pPr>
            <a:r>
              <a:rPr lang="en" sz="1200"/>
              <a:t>Although we have no established value for L, we can insert the rest of the variables to find an approximate for the Drake Equation:</a:t>
            </a:r>
            <a:endParaRPr sz="1200"/>
          </a:p>
          <a:p>
            <a:pPr marL="1828800" lvl="0" indent="0" algn="l" rtl="0">
              <a:spcBef>
                <a:spcPts val="1600"/>
              </a:spcBef>
              <a:spcAft>
                <a:spcPts val="0"/>
              </a:spcAft>
              <a:buNone/>
            </a:pPr>
            <a:r>
              <a:rPr lang="en" sz="1200"/>
              <a:t>N= L x 0.03 </a:t>
            </a:r>
            <a:endParaRPr sz="700">
              <a:solidFill>
                <a:schemeClr val="dk1"/>
              </a:solidFill>
              <a:latin typeface="Arial"/>
              <a:ea typeface="Arial"/>
              <a:cs typeface="Arial"/>
              <a:sym typeface="Arial"/>
            </a:endParaRPr>
          </a:p>
          <a:p>
            <a:pPr marL="0" lvl="0" indent="0" algn="l" rtl="0">
              <a:spcBef>
                <a:spcPts val="1600"/>
              </a:spcBef>
              <a:spcAft>
                <a:spcPts val="1600"/>
              </a:spcAft>
              <a:buNone/>
            </a:pPr>
            <a:endParaRPr sz="1200">
              <a:solidFill>
                <a:srgbClr val="EDE9D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Deeper Look Into These Variables</a:t>
            </a:r>
            <a:endParaRPr/>
          </a:p>
        </p:txBody>
      </p:sp>
      <p:sp>
        <p:nvSpPr>
          <p:cNvPr id="362" name="Google Shape;362;p51"/>
          <p:cNvSpPr txBox="1">
            <a:spLocks noGrp="1"/>
          </p:cNvSpPr>
          <p:nvPr>
            <p:ph type="subTitle" idx="1"/>
          </p:nvPr>
        </p:nvSpPr>
        <p:spPr>
          <a:xfrm>
            <a:off x="747800" y="1351725"/>
            <a:ext cx="7632000" cy="37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Mean Rate of Star Formation:</a:t>
            </a:r>
            <a:endParaRPr sz="1500" b="1"/>
          </a:p>
          <a:p>
            <a:pPr marL="457200" lvl="0" indent="-323850" algn="l" rtl="0">
              <a:spcBef>
                <a:spcPts val="1600"/>
              </a:spcBef>
              <a:spcAft>
                <a:spcPts val="0"/>
              </a:spcAft>
              <a:buSzPts val="1500"/>
              <a:buChar char="-"/>
            </a:pPr>
            <a:r>
              <a:rPr lang="en" sz="1500"/>
              <a:t>The mean rate of star formation is estimated to be 0.5-5.93 solar masses per year (</a:t>
            </a:r>
            <a:r>
              <a:rPr lang="en" sz="1500" i="1"/>
              <a:t>M</a:t>
            </a:r>
            <a:r>
              <a:rPr lang="en" sz="1500"/>
              <a:t>⊙ yr−1) , with most calculations predicting 3 solar masses are created per year (this is expected for our galaxy at least) </a:t>
            </a:r>
            <a:endParaRPr sz="1500"/>
          </a:p>
          <a:p>
            <a:pPr marL="457200" lvl="0" indent="-311150" algn="l" rtl="0">
              <a:spcBef>
                <a:spcPts val="0"/>
              </a:spcBef>
              <a:spcAft>
                <a:spcPts val="0"/>
              </a:spcAft>
              <a:buSzPts val="1300"/>
              <a:buChar char="-"/>
            </a:pPr>
            <a:r>
              <a:rPr lang="en" sz="1500"/>
              <a:t>This variable is important for calculating the number of civilisations in our Milky Way since we can use the fraction of stars that have planets to predict the amount of planets that will be created with the rate of star formation</a:t>
            </a:r>
            <a:endParaRPr sz="1500"/>
          </a:p>
          <a:p>
            <a:pPr marL="0" lvl="0" indent="0" algn="l" rtl="0">
              <a:spcBef>
                <a:spcPts val="1600"/>
              </a:spcBef>
              <a:spcAft>
                <a:spcPts val="0"/>
              </a:spcAft>
              <a:buNone/>
            </a:pPr>
            <a:r>
              <a:rPr lang="en" sz="1500" b="1"/>
              <a:t>Fraction of stars that have planets:</a:t>
            </a:r>
            <a:endParaRPr sz="1500" b="1"/>
          </a:p>
          <a:p>
            <a:pPr marL="457200" lvl="0" indent="-311150" algn="l" rtl="0">
              <a:spcBef>
                <a:spcPts val="1600"/>
              </a:spcBef>
              <a:spcAft>
                <a:spcPts val="0"/>
              </a:spcAft>
              <a:buSzPts val="1300"/>
              <a:buChar char="-"/>
            </a:pPr>
            <a:r>
              <a:rPr lang="en" sz="1500"/>
              <a:t>Around 17% of stars have a planet that nears the size of Earth </a:t>
            </a:r>
            <a:endParaRPr sz="1500"/>
          </a:p>
          <a:p>
            <a:pPr marL="457200" lvl="0" indent="-311150" algn="l" rtl="0">
              <a:spcBef>
                <a:spcPts val="0"/>
              </a:spcBef>
              <a:spcAft>
                <a:spcPts val="0"/>
              </a:spcAft>
              <a:buSzPts val="1300"/>
              <a:buChar char="-"/>
            </a:pPr>
            <a:r>
              <a:rPr lang="en" sz="1500"/>
              <a:t>It is estimated that since there are over 100 billion stars in the Milky Way then there has to be near 17 billion planets the size of our Earth</a:t>
            </a:r>
            <a:endParaRPr sz="1500"/>
          </a:p>
          <a:p>
            <a:pPr marL="457200" lvl="0" indent="-311150" algn="l" rtl="0">
              <a:spcBef>
                <a:spcPts val="0"/>
              </a:spcBef>
              <a:spcAft>
                <a:spcPts val="0"/>
              </a:spcAft>
              <a:buSzPts val="1300"/>
              <a:buChar char="-"/>
            </a:pPr>
            <a:r>
              <a:rPr lang="en" sz="1500"/>
              <a:t>These planets contribute to our search for Earth 2.0  since the size of the planets assists with making it potentially habitable </a:t>
            </a:r>
            <a:endParaRPr sz="1500"/>
          </a:p>
        </p:txBody>
      </p:sp>
    </p:spTree>
  </p:cSld>
  <p:clrMapOvr>
    <a:masterClrMapping/>
  </p:clrMapOvr>
</p:sld>
</file>

<file path=ppt/theme/theme1.xml><?xml version="1.0" encoding="utf-8"?>
<a:theme xmlns:a="http://schemas.openxmlformats.org/drawingml/2006/main" name="Astronomie Studium by Slidesgo">
  <a:themeElements>
    <a:clrScheme name="Simple Light">
      <a:dk1>
        <a:srgbClr val="000000"/>
      </a:dk1>
      <a:lt1>
        <a:srgbClr val="EDE9D9"/>
      </a:lt1>
      <a:dk2>
        <a:srgbClr val="FF5200"/>
      </a:dk2>
      <a:lt2>
        <a:srgbClr val="E9FB00"/>
      </a:lt2>
      <a:accent1>
        <a:srgbClr val="FFFFFF"/>
      </a:accent1>
      <a:accent2>
        <a:srgbClr val="FFFFFF"/>
      </a:accent2>
      <a:accent3>
        <a:srgbClr val="FFFFFF"/>
      </a:accent3>
      <a:accent4>
        <a:srgbClr val="FFFFFF"/>
      </a:accent4>
      <a:accent5>
        <a:srgbClr val="FFFFFF"/>
      </a:accent5>
      <a:accent6>
        <a:srgbClr val="FFFFFF"/>
      </a:accent6>
      <a:hlink>
        <a:srgbClr val="EDE9D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1499</Words>
  <Application>Microsoft Office PowerPoint</Application>
  <PresentationFormat>On-screen Show (16:9)</PresentationFormat>
  <Paragraphs>94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Fahkwang</vt:lpstr>
      <vt:lpstr>Roboto Condensed Light</vt:lpstr>
      <vt:lpstr>Arial</vt:lpstr>
      <vt:lpstr>Anaheim</vt:lpstr>
      <vt:lpstr>Actor</vt:lpstr>
      <vt:lpstr>Astronomie Studium by Slidesgo</vt:lpstr>
      <vt:lpstr>Is There Life Beyond Earth’s Solar System?</vt:lpstr>
      <vt:lpstr>01</vt:lpstr>
      <vt:lpstr>Conditions For Life Beyond Earth </vt:lpstr>
      <vt:lpstr>Water:</vt:lpstr>
      <vt:lpstr>Bioessential Elements:</vt:lpstr>
      <vt:lpstr>The Drake Equation</vt:lpstr>
      <vt:lpstr>The Drake Equation</vt:lpstr>
      <vt:lpstr>The Drake Equation</vt:lpstr>
      <vt:lpstr>A Deeper Look Into These Variables</vt:lpstr>
      <vt:lpstr>The Fermi Paradox</vt:lpstr>
      <vt:lpstr>The Fermi Paradox</vt:lpstr>
      <vt:lpstr>The Fermi Paradox</vt:lpstr>
      <vt:lpstr>Counter Arguments Against the Fermi Paradox</vt:lpstr>
      <vt:lpstr>Counter Arguments Against the Fermi Paradox</vt:lpstr>
      <vt:lpstr>Counter Arguments Against the Fermi Paradox</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Life Beyond Earth’s Solar System?</dc:title>
  <dc:creator>Jacinta Devlin</dc:creator>
  <cp:lastModifiedBy>Jacinta Devlin</cp:lastModifiedBy>
  <cp:revision>2</cp:revision>
  <dcterms:modified xsi:type="dcterms:W3CDTF">2022-10-26T04:35:39Z</dcterms:modified>
</cp:coreProperties>
</file>